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10287000" cx="18288000"/>
  <p:notesSz cx="6858000" cy="9144000"/>
  <p:embeddedFontLst>
    <p:embeddedFont>
      <p:font typeface="Amatic SC"/>
      <p:regular r:id="rId37"/>
      <p:bold r:id="rId38"/>
    </p:embeddedFont>
    <p:embeddedFont>
      <p:font typeface="Arimo"/>
      <p:regular r:id="rId39"/>
      <p:bold r:id="rId40"/>
      <p:italic r:id="rId41"/>
      <p:boldItalic r:id="rId42"/>
    </p:embeddedFont>
    <p:embeddedFont>
      <p:font typeface="Lato"/>
      <p:bold r:id="rId43"/>
      <p:boldItalic r:id="rId44"/>
    </p:embeddedFont>
    <p:embeddedFont>
      <p:font typeface="Source Code Pro"/>
      <p:regular r:id="rId45"/>
      <p:bold r:id="rId46"/>
      <p:italic r:id="rId47"/>
      <p:boldItalic r:id="rId48"/>
    </p:embeddedFont>
    <p:embeddedFont>
      <p:font typeface="Open Sans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53" roundtripDataSignature="AMtx7mjfN8idlWF5TfH/N9ggvZhZ85Ok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541ACA-DCEC-4B99-A912-3EC2D3639E58}">
  <a:tblStyle styleId="{AE541ACA-DCEC-4B99-A912-3EC2D3639E5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mo-bold.fntdata"/><Relationship Id="rId42" Type="http://schemas.openxmlformats.org/officeDocument/2006/relationships/font" Target="fonts/Arimo-boldItalic.fntdata"/><Relationship Id="rId41" Type="http://schemas.openxmlformats.org/officeDocument/2006/relationships/font" Target="fonts/Arimo-italic.fntdata"/><Relationship Id="rId44" Type="http://schemas.openxmlformats.org/officeDocument/2006/relationships/font" Target="fonts/Lato-boldItalic.fntdata"/><Relationship Id="rId43" Type="http://schemas.openxmlformats.org/officeDocument/2006/relationships/font" Target="fonts/Lato-bold.fntdata"/><Relationship Id="rId46" Type="http://schemas.openxmlformats.org/officeDocument/2006/relationships/font" Target="fonts/SourceCodePro-bold.fntdata"/><Relationship Id="rId45" Type="http://schemas.openxmlformats.org/officeDocument/2006/relationships/font" Target="fonts/SourceCode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ourceCodePro-boldItalic.fntdata"/><Relationship Id="rId47" Type="http://schemas.openxmlformats.org/officeDocument/2006/relationships/font" Target="fonts/SourceCodePro-italic.fntdata"/><Relationship Id="rId49" Type="http://schemas.openxmlformats.org/officeDocument/2006/relationships/font" Target="fonts/OpenSans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AmaticSC-regular.fntdata"/><Relationship Id="rId36" Type="http://schemas.openxmlformats.org/officeDocument/2006/relationships/slide" Target="slides/slide30.xml"/><Relationship Id="rId39" Type="http://schemas.openxmlformats.org/officeDocument/2006/relationships/font" Target="fonts/Arimo-regular.fntdata"/><Relationship Id="rId38" Type="http://schemas.openxmlformats.org/officeDocument/2006/relationships/font" Target="fonts/AmaticSC-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Light-italic.fntdata"/><Relationship Id="rId50" Type="http://schemas.openxmlformats.org/officeDocument/2006/relationships/font" Target="fonts/OpenSansLight-bold.fntdata"/><Relationship Id="rId53" Type="http://customschemas.google.com/relationships/presentationmetadata" Target="metadata"/><Relationship Id="rId52" Type="http://schemas.openxmlformats.org/officeDocument/2006/relationships/font" Target="fonts/OpenSans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121e4c6dda7_1_123"/>
          <p:cNvSpPr/>
          <p:nvPr/>
        </p:nvSpPr>
        <p:spPr>
          <a:xfrm>
            <a:off x="0" y="0"/>
            <a:ext cx="18288000" cy="68580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 name="Google Shape;11;g121e4c6dda7_1_123"/>
          <p:cNvSpPr txBox="1"/>
          <p:nvPr>
            <p:ph type="ctrTitle"/>
          </p:nvPr>
        </p:nvSpPr>
        <p:spPr>
          <a:xfrm>
            <a:off x="623400" y="784300"/>
            <a:ext cx="17041200" cy="53808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p:txBody>
      </p:sp>
      <p:sp>
        <p:nvSpPr>
          <p:cNvPr id="12" name="Google Shape;12;g121e4c6dda7_1_123"/>
          <p:cNvSpPr txBox="1"/>
          <p:nvPr>
            <p:ph idx="1" type="subTitle"/>
          </p:nvPr>
        </p:nvSpPr>
        <p:spPr>
          <a:xfrm>
            <a:off x="623400" y="7780800"/>
            <a:ext cx="17041200" cy="1412400"/>
          </a:xfrm>
          <a:prstGeom prst="rect">
            <a:avLst/>
          </a:prstGeom>
        </p:spPr>
        <p:txBody>
          <a:bodyPr anchorCtr="0" anchor="ctr" bIns="182850" lIns="182850" spcFirstLastPara="1" rIns="182850" wrap="square" tIns="182850">
            <a:normAutofit/>
          </a:bodyPr>
          <a:lstStyle>
            <a:lvl1pPr lvl="0" algn="ctr">
              <a:lnSpc>
                <a:spcPct val="100000"/>
              </a:lnSpc>
              <a:spcBef>
                <a:spcPts val="0"/>
              </a:spcBef>
              <a:spcAft>
                <a:spcPts val="0"/>
              </a:spcAft>
              <a:buClr>
                <a:schemeClr val="accent1"/>
              </a:buClr>
              <a:buSzPts val="4200"/>
              <a:buNone/>
              <a:defRPr b="1" sz="4200">
                <a:solidFill>
                  <a:schemeClr val="accent1"/>
                </a:solidFill>
              </a:defRPr>
            </a:lvl1pPr>
            <a:lvl2pPr lvl="1" algn="ctr">
              <a:lnSpc>
                <a:spcPct val="100000"/>
              </a:lnSpc>
              <a:spcBef>
                <a:spcPts val="0"/>
              </a:spcBef>
              <a:spcAft>
                <a:spcPts val="0"/>
              </a:spcAft>
              <a:buClr>
                <a:schemeClr val="accent1"/>
              </a:buClr>
              <a:buSzPts val="4200"/>
              <a:buNone/>
              <a:defRPr b="1" sz="4200">
                <a:solidFill>
                  <a:schemeClr val="accent1"/>
                </a:solidFill>
              </a:defRPr>
            </a:lvl2pPr>
            <a:lvl3pPr lvl="2" algn="ctr">
              <a:lnSpc>
                <a:spcPct val="100000"/>
              </a:lnSpc>
              <a:spcBef>
                <a:spcPts val="0"/>
              </a:spcBef>
              <a:spcAft>
                <a:spcPts val="0"/>
              </a:spcAft>
              <a:buClr>
                <a:schemeClr val="accent1"/>
              </a:buClr>
              <a:buSzPts val="4200"/>
              <a:buNone/>
              <a:defRPr b="1" sz="4200">
                <a:solidFill>
                  <a:schemeClr val="accent1"/>
                </a:solidFill>
              </a:defRPr>
            </a:lvl3pPr>
            <a:lvl4pPr lvl="3" algn="ctr">
              <a:lnSpc>
                <a:spcPct val="100000"/>
              </a:lnSpc>
              <a:spcBef>
                <a:spcPts val="0"/>
              </a:spcBef>
              <a:spcAft>
                <a:spcPts val="0"/>
              </a:spcAft>
              <a:buClr>
                <a:schemeClr val="accent1"/>
              </a:buClr>
              <a:buSzPts val="4200"/>
              <a:buNone/>
              <a:defRPr b="1" sz="4200">
                <a:solidFill>
                  <a:schemeClr val="accent1"/>
                </a:solidFill>
              </a:defRPr>
            </a:lvl4pPr>
            <a:lvl5pPr lvl="4" algn="ctr">
              <a:lnSpc>
                <a:spcPct val="100000"/>
              </a:lnSpc>
              <a:spcBef>
                <a:spcPts val="0"/>
              </a:spcBef>
              <a:spcAft>
                <a:spcPts val="0"/>
              </a:spcAft>
              <a:buClr>
                <a:schemeClr val="accent1"/>
              </a:buClr>
              <a:buSzPts val="4200"/>
              <a:buNone/>
              <a:defRPr b="1" sz="4200">
                <a:solidFill>
                  <a:schemeClr val="accent1"/>
                </a:solidFill>
              </a:defRPr>
            </a:lvl5pPr>
            <a:lvl6pPr lvl="5" algn="ctr">
              <a:lnSpc>
                <a:spcPct val="100000"/>
              </a:lnSpc>
              <a:spcBef>
                <a:spcPts val="0"/>
              </a:spcBef>
              <a:spcAft>
                <a:spcPts val="0"/>
              </a:spcAft>
              <a:buClr>
                <a:schemeClr val="accent1"/>
              </a:buClr>
              <a:buSzPts val="4200"/>
              <a:buNone/>
              <a:defRPr b="1" sz="4200">
                <a:solidFill>
                  <a:schemeClr val="accent1"/>
                </a:solidFill>
              </a:defRPr>
            </a:lvl6pPr>
            <a:lvl7pPr lvl="6" algn="ctr">
              <a:lnSpc>
                <a:spcPct val="100000"/>
              </a:lnSpc>
              <a:spcBef>
                <a:spcPts val="0"/>
              </a:spcBef>
              <a:spcAft>
                <a:spcPts val="0"/>
              </a:spcAft>
              <a:buClr>
                <a:schemeClr val="accent1"/>
              </a:buClr>
              <a:buSzPts val="4200"/>
              <a:buNone/>
              <a:defRPr b="1" sz="4200">
                <a:solidFill>
                  <a:schemeClr val="accent1"/>
                </a:solidFill>
              </a:defRPr>
            </a:lvl7pPr>
            <a:lvl8pPr lvl="7" algn="ctr">
              <a:lnSpc>
                <a:spcPct val="100000"/>
              </a:lnSpc>
              <a:spcBef>
                <a:spcPts val="0"/>
              </a:spcBef>
              <a:spcAft>
                <a:spcPts val="0"/>
              </a:spcAft>
              <a:buClr>
                <a:schemeClr val="accent1"/>
              </a:buClr>
              <a:buSzPts val="4200"/>
              <a:buNone/>
              <a:defRPr b="1" sz="4200">
                <a:solidFill>
                  <a:schemeClr val="accent1"/>
                </a:solidFill>
              </a:defRPr>
            </a:lvl8pPr>
            <a:lvl9pPr lvl="8" algn="ctr">
              <a:lnSpc>
                <a:spcPct val="100000"/>
              </a:lnSpc>
              <a:spcBef>
                <a:spcPts val="0"/>
              </a:spcBef>
              <a:spcAft>
                <a:spcPts val="0"/>
              </a:spcAft>
              <a:buClr>
                <a:schemeClr val="accent1"/>
              </a:buClr>
              <a:buSzPts val="4200"/>
              <a:buNone/>
              <a:defRPr b="1" sz="4200">
                <a:solidFill>
                  <a:schemeClr val="accent1"/>
                </a:solidFill>
              </a:defRPr>
            </a:lvl9pPr>
          </a:lstStyle>
          <a:p/>
        </p:txBody>
      </p:sp>
      <p:sp>
        <p:nvSpPr>
          <p:cNvPr id="13" name="Google Shape;13;g121e4c6dda7_1_12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g121e4c6dda7_1_160"/>
          <p:cNvSpPr txBox="1"/>
          <p:nvPr>
            <p:ph hasCustomPrompt="1" type="title"/>
          </p:nvPr>
        </p:nvSpPr>
        <p:spPr>
          <a:xfrm>
            <a:off x="623400" y="2480550"/>
            <a:ext cx="17041200" cy="3963600"/>
          </a:xfrm>
          <a:prstGeom prst="rect">
            <a:avLst/>
          </a:prstGeom>
        </p:spPr>
        <p:txBody>
          <a:bodyPr anchorCtr="0" anchor="b" bIns="182850" lIns="182850" spcFirstLastPara="1" rIns="182850" wrap="square" tIns="182850">
            <a:normAutofit/>
          </a:bodyPr>
          <a:lstStyle>
            <a:lvl1pPr lvl="0" algn="ctr">
              <a:spcBef>
                <a:spcPts val="0"/>
              </a:spcBef>
              <a:spcAft>
                <a:spcPts val="0"/>
              </a:spcAft>
              <a:buClr>
                <a:schemeClr val="lt1"/>
              </a:buClr>
              <a:buSzPts val="24000"/>
              <a:buNone/>
              <a:defRPr sz="24000">
                <a:solidFill>
                  <a:schemeClr val="lt1"/>
                </a:solidFill>
                <a:highlight>
                  <a:schemeClr val="accent1"/>
                </a:highlight>
              </a:defRPr>
            </a:lvl1pPr>
            <a:lvl2pPr lvl="1" algn="ctr">
              <a:spcBef>
                <a:spcPts val="0"/>
              </a:spcBef>
              <a:spcAft>
                <a:spcPts val="0"/>
              </a:spcAft>
              <a:buClr>
                <a:schemeClr val="lt1"/>
              </a:buClr>
              <a:buSzPts val="24000"/>
              <a:buNone/>
              <a:defRPr sz="24000">
                <a:solidFill>
                  <a:schemeClr val="lt1"/>
                </a:solidFill>
                <a:highlight>
                  <a:schemeClr val="accent1"/>
                </a:highlight>
              </a:defRPr>
            </a:lvl2pPr>
            <a:lvl3pPr lvl="2" algn="ctr">
              <a:spcBef>
                <a:spcPts val="0"/>
              </a:spcBef>
              <a:spcAft>
                <a:spcPts val="0"/>
              </a:spcAft>
              <a:buClr>
                <a:schemeClr val="lt1"/>
              </a:buClr>
              <a:buSzPts val="24000"/>
              <a:buNone/>
              <a:defRPr sz="24000">
                <a:solidFill>
                  <a:schemeClr val="lt1"/>
                </a:solidFill>
                <a:highlight>
                  <a:schemeClr val="accent1"/>
                </a:highlight>
              </a:defRPr>
            </a:lvl3pPr>
            <a:lvl4pPr lvl="3" algn="ctr">
              <a:spcBef>
                <a:spcPts val="0"/>
              </a:spcBef>
              <a:spcAft>
                <a:spcPts val="0"/>
              </a:spcAft>
              <a:buClr>
                <a:schemeClr val="lt1"/>
              </a:buClr>
              <a:buSzPts val="24000"/>
              <a:buNone/>
              <a:defRPr sz="24000">
                <a:solidFill>
                  <a:schemeClr val="lt1"/>
                </a:solidFill>
                <a:highlight>
                  <a:schemeClr val="accent1"/>
                </a:highlight>
              </a:defRPr>
            </a:lvl4pPr>
            <a:lvl5pPr lvl="4" algn="ctr">
              <a:spcBef>
                <a:spcPts val="0"/>
              </a:spcBef>
              <a:spcAft>
                <a:spcPts val="0"/>
              </a:spcAft>
              <a:buClr>
                <a:schemeClr val="lt1"/>
              </a:buClr>
              <a:buSzPts val="24000"/>
              <a:buNone/>
              <a:defRPr sz="24000">
                <a:solidFill>
                  <a:schemeClr val="lt1"/>
                </a:solidFill>
                <a:highlight>
                  <a:schemeClr val="accent1"/>
                </a:highlight>
              </a:defRPr>
            </a:lvl5pPr>
            <a:lvl6pPr lvl="5" algn="ctr">
              <a:spcBef>
                <a:spcPts val="0"/>
              </a:spcBef>
              <a:spcAft>
                <a:spcPts val="0"/>
              </a:spcAft>
              <a:buClr>
                <a:schemeClr val="lt1"/>
              </a:buClr>
              <a:buSzPts val="24000"/>
              <a:buNone/>
              <a:defRPr sz="24000">
                <a:solidFill>
                  <a:schemeClr val="lt1"/>
                </a:solidFill>
                <a:highlight>
                  <a:schemeClr val="accent1"/>
                </a:highlight>
              </a:defRPr>
            </a:lvl6pPr>
            <a:lvl7pPr lvl="6" algn="ctr">
              <a:spcBef>
                <a:spcPts val="0"/>
              </a:spcBef>
              <a:spcAft>
                <a:spcPts val="0"/>
              </a:spcAft>
              <a:buClr>
                <a:schemeClr val="lt1"/>
              </a:buClr>
              <a:buSzPts val="24000"/>
              <a:buNone/>
              <a:defRPr sz="24000">
                <a:solidFill>
                  <a:schemeClr val="lt1"/>
                </a:solidFill>
                <a:highlight>
                  <a:schemeClr val="accent1"/>
                </a:highlight>
              </a:defRPr>
            </a:lvl7pPr>
            <a:lvl8pPr lvl="7" algn="ctr">
              <a:spcBef>
                <a:spcPts val="0"/>
              </a:spcBef>
              <a:spcAft>
                <a:spcPts val="0"/>
              </a:spcAft>
              <a:buClr>
                <a:schemeClr val="lt1"/>
              </a:buClr>
              <a:buSzPts val="24000"/>
              <a:buNone/>
              <a:defRPr sz="24000">
                <a:solidFill>
                  <a:schemeClr val="lt1"/>
                </a:solidFill>
                <a:highlight>
                  <a:schemeClr val="accent1"/>
                </a:highlight>
              </a:defRPr>
            </a:lvl8pPr>
            <a:lvl9pPr lvl="8" algn="ctr">
              <a:spcBef>
                <a:spcPts val="0"/>
              </a:spcBef>
              <a:spcAft>
                <a:spcPts val="0"/>
              </a:spcAft>
              <a:buClr>
                <a:schemeClr val="lt1"/>
              </a:buClr>
              <a:buSzPts val="24000"/>
              <a:buNone/>
              <a:defRPr sz="24000">
                <a:solidFill>
                  <a:schemeClr val="lt1"/>
                </a:solidFill>
                <a:highlight>
                  <a:schemeClr val="accent1"/>
                </a:highlight>
              </a:defRPr>
            </a:lvl9pPr>
          </a:lstStyle>
          <a:p>
            <a:r>
              <a:t>xx%</a:t>
            </a:r>
          </a:p>
        </p:txBody>
      </p:sp>
      <p:sp>
        <p:nvSpPr>
          <p:cNvPr id="48" name="Google Shape;48;g121e4c6dda7_1_160"/>
          <p:cNvSpPr txBox="1"/>
          <p:nvPr>
            <p:ph idx="1" type="body"/>
          </p:nvPr>
        </p:nvSpPr>
        <p:spPr>
          <a:xfrm>
            <a:off x="623400" y="66092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Clr>
                <a:schemeClr val="accent1"/>
              </a:buClr>
              <a:buSzPts val="3600"/>
              <a:buChar char="●"/>
              <a:defRPr>
                <a:solidFill>
                  <a:schemeClr val="accent1"/>
                </a:solidFill>
                <a:highlight>
                  <a:schemeClr val="dk1"/>
                </a:highlight>
              </a:defRPr>
            </a:lvl1pPr>
            <a:lvl2pPr indent="-406400" lvl="1" marL="914400" algn="ctr">
              <a:spcBef>
                <a:spcPts val="0"/>
              </a:spcBef>
              <a:spcAft>
                <a:spcPts val="0"/>
              </a:spcAft>
              <a:buClr>
                <a:schemeClr val="accent1"/>
              </a:buClr>
              <a:buSzPts val="2800"/>
              <a:buChar char="○"/>
              <a:defRPr>
                <a:solidFill>
                  <a:schemeClr val="accent1"/>
                </a:solidFill>
                <a:highlight>
                  <a:schemeClr val="dk1"/>
                </a:highlight>
              </a:defRPr>
            </a:lvl2pPr>
            <a:lvl3pPr indent="-406400" lvl="2" marL="1371600" algn="ctr">
              <a:spcBef>
                <a:spcPts val="0"/>
              </a:spcBef>
              <a:spcAft>
                <a:spcPts val="0"/>
              </a:spcAft>
              <a:buClr>
                <a:schemeClr val="accent1"/>
              </a:buClr>
              <a:buSzPts val="2800"/>
              <a:buChar char="■"/>
              <a:defRPr>
                <a:solidFill>
                  <a:schemeClr val="accent1"/>
                </a:solidFill>
                <a:highlight>
                  <a:schemeClr val="dk1"/>
                </a:highlight>
              </a:defRPr>
            </a:lvl3pPr>
            <a:lvl4pPr indent="-406400" lvl="3" marL="1828800" algn="ctr">
              <a:spcBef>
                <a:spcPts val="0"/>
              </a:spcBef>
              <a:spcAft>
                <a:spcPts val="0"/>
              </a:spcAft>
              <a:buClr>
                <a:schemeClr val="accent1"/>
              </a:buClr>
              <a:buSzPts val="2800"/>
              <a:buChar char="●"/>
              <a:defRPr>
                <a:solidFill>
                  <a:schemeClr val="accent1"/>
                </a:solidFill>
                <a:highlight>
                  <a:schemeClr val="dk1"/>
                </a:highlight>
              </a:defRPr>
            </a:lvl4pPr>
            <a:lvl5pPr indent="-406400" lvl="4" marL="2286000" algn="ctr">
              <a:spcBef>
                <a:spcPts val="0"/>
              </a:spcBef>
              <a:spcAft>
                <a:spcPts val="0"/>
              </a:spcAft>
              <a:buClr>
                <a:schemeClr val="accent1"/>
              </a:buClr>
              <a:buSzPts val="2800"/>
              <a:buChar char="○"/>
              <a:defRPr>
                <a:solidFill>
                  <a:schemeClr val="accent1"/>
                </a:solidFill>
                <a:highlight>
                  <a:schemeClr val="dk1"/>
                </a:highlight>
              </a:defRPr>
            </a:lvl5pPr>
            <a:lvl6pPr indent="-406400" lvl="5" marL="2743200" algn="ctr">
              <a:spcBef>
                <a:spcPts val="0"/>
              </a:spcBef>
              <a:spcAft>
                <a:spcPts val="0"/>
              </a:spcAft>
              <a:buClr>
                <a:schemeClr val="accent1"/>
              </a:buClr>
              <a:buSzPts val="2800"/>
              <a:buChar char="■"/>
              <a:defRPr>
                <a:solidFill>
                  <a:schemeClr val="accent1"/>
                </a:solidFill>
                <a:highlight>
                  <a:schemeClr val="dk1"/>
                </a:highlight>
              </a:defRPr>
            </a:lvl6pPr>
            <a:lvl7pPr indent="-406400" lvl="6" marL="3200400" algn="ctr">
              <a:spcBef>
                <a:spcPts val="0"/>
              </a:spcBef>
              <a:spcAft>
                <a:spcPts val="0"/>
              </a:spcAft>
              <a:buClr>
                <a:schemeClr val="accent1"/>
              </a:buClr>
              <a:buSzPts val="2800"/>
              <a:buChar char="●"/>
              <a:defRPr>
                <a:solidFill>
                  <a:schemeClr val="accent1"/>
                </a:solidFill>
                <a:highlight>
                  <a:schemeClr val="dk1"/>
                </a:highlight>
              </a:defRPr>
            </a:lvl7pPr>
            <a:lvl8pPr indent="-406400" lvl="7" marL="3657600" algn="ctr">
              <a:spcBef>
                <a:spcPts val="0"/>
              </a:spcBef>
              <a:spcAft>
                <a:spcPts val="0"/>
              </a:spcAft>
              <a:buClr>
                <a:schemeClr val="accent1"/>
              </a:buClr>
              <a:buSzPts val="2800"/>
              <a:buChar char="○"/>
              <a:defRPr>
                <a:solidFill>
                  <a:schemeClr val="accent1"/>
                </a:solidFill>
                <a:highlight>
                  <a:schemeClr val="dk1"/>
                </a:highlight>
              </a:defRPr>
            </a:lvl8pPr>
            <a:lvl9pPr indent="-406400" lvl="8" marL="4114800" algn="ctr">
              <a:spcBef>
                <a:spcPts val="0"/>
              </a:spcBef>
              <a:spcAft>
                <a:spcPts val="0"/>
              </a:spcAft>
              <a:buClr>
                <a:schemeClr val="accent1"/>
              </a:buClr>
              <a:buSzPts val="2800"/>
              <a:buChar char="■"/>
              <a:defRPr>
                <a:solidFill>
                  <a:schemeClr val="accent1"/>
                </a:solidFill>
                <a:highlight>
                  <a:schemeClr val="dk1"/>
                </a:highlight>
              </a:defRPr>
            </a:lvl9pPr>
          </a:lstStyle>
          <a:p/>
        </p:txBody>
      </p:sp>
      <p:sp>
        <p:nvSpPr>
          <p:cNvPr id="49" name="Google Shape;49;g121e4c6dda7_1_16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g121e4c6dda7_1_16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g121e4c6dda7_1_128"/>
          <p:cNvSpPr txBox="1"/>
          <p:nvPr>
            <p:ph type="title"/>
          </p:nvPr>
        </p:nvSpPr>
        <p:spPr>
          <a:xfrm>
            <a:off x="5605500" y="1605000"/>
            <a:ext cx="7077000" cy="7077000"/>
          </a:xfrm>
          <a:prstGeom prst="rect">
            <a:avLst/>
          </a:prstGeom>
          <a:solidFill>
            <a:srgbClr val="FFFFFF"/>
          </a:solidFill>
        </p:spPr>
        <p:txBody>
          <a:bodyPr anchorCtr="0" anchor="ctr" bIns="182850" lIns="182850" spcFirstLastPara="1" rIns="182850" wrap="square" tIns="18285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6" name="Google Shape;16;g121e4c6dda7_1_12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g121e4c6dda7_1_131"/>
          <p:cNvSpPr txBox="1"/>
          <p:nvPr>
            <p:ph type="title"/>
          </p:nvPr>
        </p:nvSpPr>
        <p:spPr>
          <a:xfrm>
            <a:off x="623400" y="585700"/>
            <a:ext cx="17041200" cy="1602000"/>
          </a:xfrm>
          <a:prstGeom prst="rect">
            <a:avLst/>
          </a:prstGeom>
        </p:spPr>
        <p:txBody>
          <a:bodyPr anchorCtr="0" anchor="t" bIns="182850" lIns="182850" spcFirstLastPara="1" rIns="182850" wrap="square" tIns="182850">
            <a:normAutofit/>
          </a:bodyPr>
          <a:lstStyle>
            <a:lvl1pPr lvl="0">
              <a:spcBef>
                <a:spcPts val="0"/>
              </a:spcBef>
              <a:spcAft>
                <a:spcPts val="0"/>
              </a:spcAft>
              <a:buSzPts val="8400"/>
              <a:buNone/>
              <a:defRPr/>
            </a:lvl1pPr>
            <a:lvl2pPr lvl="1">
              <a:spcBef>
                <a:spcPts val="0"/>
              </a:spcBef>
              <a:spcAft>
                <a:spcPts val="0"/>
              </a:spcAft>
              <a:buSzPts val="8400"/>
              <a:buNone/>
              <a:defRPr/>
            </a:lvl2pPr>
            <a:lvl3pPr lvl="2">
              <a:spcBef>
                <a:spcPts val="0"/>
              </a:spcBef>
              <a:spcAft>
                <a:spcPts val="0"/>
              </a:spcAft>
              <a:buSzPts val="8400"/>
              <a:buNone/>
              <a:defRPr/>
            </a:lvl3pPr>
            <a:lvl4pPr lvl="3">
              <a:spcBef>
                <a:spcPts val="0"/>
              </a:spcBef>
              <a:spcAft>
                <a:spcPts val="0"/>
              </a:spcAft>
              <a:buSzPts val="8400"/>
              <a:buNone/>
              <a:defRPr/>
            </a:lvl4pPr>
            <a:lvl5pPr lvl="4">
              <a:spcBef>
                <a:spcPts val="0"/>
              </a:spcBef>
              <a:spcAft>
                <a:spcPts val="0"/>
              </a:spcAft>
              <a:buSzPts val="8400"/>
              <a:buNone/>
              <a:defRPr/>
            </a:lvl5pPr>
            <a:lvl6pPr lvl="5">
              <a:spcBef>
                <a:spcPts val="0"/>
              </a:spcBef>
              <a:spcAft>
                <a:spcPts val="0"/>
              </a:spcAft>
              <a:buSzPts val="8400"/>
              <a:buNone/>
              <a:defRPr/>
            </a:lvl6pPr>
            <a:lvl7pPr lvl="6">
              <a:spcBef>
                <a:spcPts val="0"/>
              </a:spcBef>
              <a:spcAft>
                <a:spcPts val="0"/>
              </a:spcAft>
              <a:buSzPts val="8400"/>
              <a:buNone/>
              <a:defRPr/>
            </a:lvl7pPr>
            <a:lvl8pPr lvl="7">
              <a:spcBef>
                <a:spcPts val="0"/>
              </a:spcBef>
              <a:spcAft>
                <a:spcPts val="0"/>
              </a:spcAft>
              <a:buSzPts val="8400"/>
              <a:buNone/>
              <a:defRPr/>
            </a:lvl8pPr>
            <a:lvl9pPr lvl="8">
              <a:spcBef>
                <a:spcPts val="0"/>
              </a:spcBef>
              <a:spcAft>
                <a:spcPts val="0"/>
              </a:spcAft>
              <a:buSzPts val="8400"/>
              <a:buNone/>
              <a:defRPr/>
            </a:lvl9pPr>
          </a:lstStyle>
          <a:p/>
        </p:txBody>
      </p:sp>
      <p:sp>
        <p:nvSpPr>
          <p:cNvPr id="19" name="Google Shape;19;g121e4c6dda7_1_131"/>
          <p:cNvSpPr txBox="1"/>
          <p:nvPr>
            <p:ph idx="1" type="body"/>
          </p:nvPr>
        </p:nvSpPr>
        <p:spPr>
          <a:xfrm>
            <a:off x="623400" y="2457350"/>
            <a:ext cx="17041200" cy="66804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20" name="Google Shape;20;g121e4c6dda7_1_13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g121e4c6dda7_1_135"/>
          <p:cNvSpPr txBox="1"/>
          <p:nvPr>
            <p:ph type="title"/>
          </p:nvPr>
        </p:nvSpPr>
        <p:spPr>
          <a:xfrm>
            <a:off x="623400" y="585700"/>
            <a:ext cx="17041200" cy="1602000"/>
          </a:xfrm>
          <a:prstGeom prst="rect">
            <a:avLst/>
          </a:prstGeom>
        </p:spPr>
        <p:txBody>
          <a:bodyPr anchorCtr="0" anchor="t" bIns="182850" lIns="182850" spcFirstLastPara="1" rIns="182850" wrap="square" tIns="182850">
            <a:normAutofit/>
          </a:bodyPr>
          <a:lstStyle>
            <a:lvl1pPr lvl="0">
              <a:spcBef>
                <a:spcPts val="0"/>
              </a:spcBef>
              <a:spcAft>
                <a:spcPts val="0"/>
              </a:spcAft>
              <a:buSzPts val="8400"/>
              <a:buNone/>
              <a:defRPr/>
            </a:lvl1pPr>
            <a:lvl2pPr lvl="1">
              <a:spcBef>
                <a:spcPts val="0"/>
              </a:spcBef>
              <a:spcAft>
                <a:spcPts val="0"/>
              </a:spcAft>
              <a:buSzPts val="8400"/>
              <a:buNone/>
              <a:defRPr/>
            </a:lvl2pPr>
            <a:lvl3pPr lvl="2">
              <a:spcBef>
                <a:spcPts val="0"/>
              </a:spcBef>
              <a:spcAft>
                <a:spcPts val="0"/>
              </a:spcAft>
              <a:buSzPts val="8400"/>
              <a:buNone/>
              <a:defRPr/>
            </a:lvl3pPr>
            <a:lvl4pPr lvl="3">
              <a:spcBef>
                <a:spcPts val="0"/>
              </a:spcBef>
              <a:spcAft>
                <a:spcPts val="0"/>
              </a:spcAft>
              <a:buSzPts val="8400"/>
              <a:buNone/>
              <a:defRPr/>
            </a:lvl4pPr>
            <a:lvl5pPr lvl="4">
              <a:spcBef>
                <a:spcPts val="0"/>
              </a:spcBef>
              <a:spcAft>
                <a:spcPts val="0"/>
              </a:spcAft>
              <a:buSzPts val="8400"/>
              <a:buNone/>
              <a:defRPr/>
            </a:lvl5pPr>
            <a:lvl6pPr lvl="5">
              <a:spcBef>
                <a:spcPts val="0"/>
              </a:spcBef>
              <a:spcAft>
                <a:spcPts val="0"/>
              </a:spcAft>
              <a:buSzPts val="8400"/>
              <a:buNone/>
              <a:defRPr/>
            </a:lvl6pPr>
            <a:lvl7pPr lvl="6">
              <a:spcBef>
                <a:spcPts val="0"/>
              </a:spcBef>
              <a:spcAft>
                <a:spcPts val="0"/>
              </a:spcAft>
              <a:buSzPts val="8400"/>
              <a:buNone/>
              <a:defRPr/>
            </a:lvl7pPr>
            <a:lvl8pPr lvl="7">
              <a:spcBef>
                <a:spcPts val="0"/>
              </a:spcBef>
              <a:spcAft>
                <a:spcPts val="0"/>
              </a:spcAft>
              <a:buSzPts val="8400"/>
              <a:buNone/>
              <a:defRPr/>
            </a:lvl8pPr>
            <a:lvl9pPr lvl="8">
              <a:spcBef>
                <a:spcPts val="0"/>
              </a:spcBef>
              <a:spcAft>
                <a:spcPts val="0"/>
              </a:spcAft>
              <a:buSzPts val="8400"/>
              <a:buNone/>
              <a:defRPr/>
            </a:lvl9pPr>
          </a:lstStyle>
          <a:p/>
        </p:txBody>
      </p:sp>
      <p:sp>
        <p:nvSpPr>
          <p:cNvPr id="23" name="Google Shape;23;g121e4c6dda7_1_135"/>
          <p:cNvSpPr txBox="1"/>
          <p:nvPr>
            <p:ph idx="1" type="body"/>
          </p:nvPr>
        </p:nvSpPr>
        <p:spPr>
          <a:xfrm>
            <a:off x="623400" y="2457350"/>
            <a:ext cx="7999800" cy="66804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g121e4c6dda7_1_135"/>
          <p:cNvSpPr txBox="1"/>
          <p:nvPr>
            <p:ph idx="2" type="body"/>
          </p:nvPr>
        </p:nvSpPr>
        <p:spPr>
          <a:xfrm>
            <a:off x="9664800" y="2457350"/>
            <a:ext cx="7999800" cy="66804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5" name="Google Shape;25;g121e4c6dda7_1_13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g121e4c6dda7_1_140"/>
          <p:cNvSpPr txBox="1"/>
          <p:nvPr>
            <p:ph type="title"/>
          </p:nvPr>
        </p:nvSpPr>
        <p:spPr>
          <a:xfrm>
            <a:off x="609600" y="618700"/>
            <a:ext cx="17075400" cy="1496400"/>
          </a:xfrm>
          <a:prstGeom prst="rect">
            <a:avLst/>
          </a:prstGeom>
        </p:spPr>
        <p:txBody>
          <a:bodyPr anchorCtr="0" anchor="t" bIns="182850" lIns="182850" spcFirstLastPara="1" rIns="182850" wrap="square" tIns="18285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28" name="Google Shape;28;g121e4c6dda7_1_14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g121e4c6dda7_1_143"/>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6000"/>
              <a:buNone/>
              <a:defRPr sz="6000">
                <a:highlight>
                  <a:schemeClr val="dk1"/>
                </a:highlight>
              </a:defRPr>
            </a:lvl1pPr>
            <a:lvl2pPr lvl="1">
              <a:spcBef>
                <a:spcPts val="0"/>
              </a:spcBef>
              <a:spcAft>
                <a:spcPts val="0"/>
              </a:spcAft>
              <a:buSzPts val="6000"/>
              <a:buNone/>
              <a:defRPr sz="6000">
                <a:highlight>
                  <a:schemeClr val="dk1"/>
                </a:highlight>
              </a:defRPr>
            </a:lvl2pPr>
            <a:lvl3pPr lvl="2">
              <a:spcBef>
                <a:spcPts val="0"/>
              </a:spcBef>
              <a:spcAft>
                <a:spcPts val="0"/>
              </a:spcAft>
              <a:buSzPts val="6000"/>
              <a:buNone/>
              <a:defRPr sz="6000">
                <a:highlight>
                  <a:schemeClr val="dk1"/>
                </a:highlight>
              </a:defRPr>
            </a:lvl3pPr>
            <a:lvl4pPr lvl="3">
              <a:spcBef>
                <a:spcPts val="0"/>
              </a:spcBef>
              <a:spcAft>
                <a:spcPts val="0"/>
              </a:spcAft>
              <a:buSzPts val="6000"/>
              <a:buNone/>
              <a:defRPr sz="6000">
                <a:highlight>
                  <a:schemeClr val="dk1"/>
                </a:highlight>
              </a:defRPr>
            </a:lvl4pPr>
            <a:lvl5pPr lvl="4">
              <a:spcBef>
                <a:spcPts val="0"/>
              </a:spcBef>
              <a:spcAft>
                <a:spcPts val="0"/>
              </a:spcAft>
              <a:buSzPts val="6000"/>
              <a:buNone/>
              <a:defRPr sz="6000">
                <a:highlight>
                  <a:schemeClr val="dk1"/>
                </a:highlight>
              </a:defRPr>
            </a:lvl5pPr>
            <a:lvl6pPr lvl="5">
              <a:spcBef>
                <a:spcPts val="0"/>
              </a:spcBef>
              <a:spcAft>
                <a:spcPts val="0"/>
              </a:spcAft>
              <a:buSzPts val="6000"/>
              <a:buNone/>
              <a:defRPr sz="6000">
                <a:highlight>
                  <a:schemeClr val="dk1"/>
                </a:highlight>
              </a:defRPr>
            </a:lvl6pPr>
            <a:lvl7pPr lvl="6">
              <a:spcBef>
                <a:spcPts val="0"/>
              </a:spcBef>
              <a:spcAft>
                <a:spcPts val="0"/>
              </a:spcAft>
              <a:buSzPts val="6000"/>
              <a:buNone/>
              <a:defRPr sz="6000">
                <a:highlight>
                  <a:schemeClr val="dk1"/>
                </a:highlight>
              </a:defRPr>
            </a:lvl7pPr>
            <a:lvl8pPr lvl="7">
              <a:spcBef>
                <a:spcPts val="0"/>
              </a:spcBef>
              <a:spcAft>
                <a:spcPts val="0"/>
              </a:spcAft>
              <a:buSzPts val="6000"/>
              <a:buNone/>
              <a:defRPr sz="6000">
                <a:highlight>
                  <a:schemeClr val="dk1"/>
                </a:highlight>
              </a:defRPr>
            </a:lvl8pPr>
            <a:lvl9pPr lvl="8">
              <a:spcBef>
                <a:spcPts val="0"/>
              </a:spcBef>
              <a:spcAft>
                <a:spcPts val="0"/>
              </a:spcAft>
              <a:buSzPts val="6000"/>
              <a:buNone/>
              <a:defRPr sz="6000">
                <a:highlight>
                  <a:schemeClr val="dk1"/>
                </a:highlight>
              </a:defRPr>
            </a:lvl9pPr>
          </a:lstStyle>
          <a:p/>
        </p:txBody>
      </p:sp>
      <p:sp>
        <p:nvSpPr>
          <p:cNvPr id="31" name="Google Shape;31;g121e4c6dda7_1_143"/>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2" name="Google Shape;32;g121e4c6dda7_1_14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g121e4c6dda7_1_147"/>
          <p:cNvSpPr txBox="1"/>
          <p:nvPr>
            <p:ph type="title"/>
          </p:nvPr>
        </p:nvSpPr>
        <p:spPr>
          <a:xfrm>
            <a:off x="980500" y="1052700"/>
            <a:ext cx="11237400" cy="8181600"/>
          </a:xfrm>
          <a:prstGeom prst="rect">
            <a:avLst/>
          </a:prstGeom>
        </p:spPr>
        <p:txBody>
          <a:bodyPr anchorCtr="0" anchor="ctr" bIns="182850" lIns="182850" spcFirstLastPara="1" rIns="182850" wrap="square" tIns="182850">
            <a:normAutofit/>
          </a:bodyPr>
          <a:lstStyle>
            <a:lvl1pPr lvl="0">
              <a:spcBef>
                <a:spcPts val="0"/>
              </a:spcBef>
              <a:spcAft>
                <a:spcPts val="0"/>
              </a:spcAft>
              <a:buClr>
                <a:schemeClr val="lt1"/>
              </a:buClr>
              <a:buSzPts val="12000"/>
              <a:buNone/>
              <a:defRPr sz="12000">
                <a:solidFill>
                  <a:schemeClr val="lt1"/>
                </a:solidFill>
              </a:defRPr>
            </a:lvl1pPr>
            <a:lvl2pPr lvl="1">
              <a:spcBef>
                <a:spcPts val="0"/>
              </a:spcBef>
              <a:spcAft>
                <a:spcPts val="0"/>
              </a:spcAft>
              <a:buClr>
                <a:schemeClr val="lt1"/>
              </a:buClr>
              <a:buSzPts val="12000"/>
              <a:buNone/>
              <a:defRPr sz="12000">
                <a:solidFill>
                  <a:schemeClr val="lt1"/>
                </a:solidFill>
              </a:defRPr>
            </a:lvl2pPr>
            <a:lvl3pPr lvl="2">
              <a:spcBef>
                <a:spcPts val="0"/>
              </a:spcBef>
              <a:spcAft>
                <a:spcPts val="0"/>
              </a:spcAft>
              <a:buClr>
                <a:schemeClr val="lt1"/>
              </a:buClr>
              <a:buSzPts val="12000"/>
              <a:buNone/>
              <a:defRPr sz="12000">
                <a:solidFill>
                  <a:schemeClr val="lt1"/>
                </a:solidFill>
              </a:defRPr>
            </a:lvl3pPr>
            <a:lvl4pPr lvl="3">
              <a:spcBef>
                <a:spcPts val="0"/>
              </a:spcBef>
              <a:spcAft>
                <a:spcPts val="0"/>
              </a:spcAft>
              <a:buClr>
                <a:schemeClr val="lt1"/>
              </a:buClr>
              <a:buSzPts val="12000"/>
              <a:buNone/>
              <a:defRPr sz="12000">
                <a:solidFill>
                  <a:schemeClr val="lt1"/>
                </a:solidFill>
              </a:defRPr>
            </a:lvl4pPr>
            <a:lvl5pPr lvl="4">
              <a:spcBef>
                <a:spcPts val="0"/>
              </a:spcBef>
              <a:spcAft>
                <a:spcPts val="0"/>
              </a:spcAft>
              <a:buClr>
                <a:schemeClr val="lt1"/>
              </a:buClr>
              <a:buSzPts val="12000"/>
              <a:buNone/>
              <a:defRPr sz="12000">
                <a:solidFill>
                  <a:schemeClr val="lt1"/>
                </a:solidFill>
              </a:defRPr>
            </a:lvl5pPr>
            <a:lvl6pPr lvl="5">
              <a:spcBef>
                <a:spcPts val="0"/>
              </a:spcBef>
              <a:spcAft>
                <a:spcPts val="0"/>
              </a:spcAft>
              <a:buClr>
                <a:schemeClr val="lt1"/>
              </a:buClr>
              <a:buSzPts val="12000"/>
              <a:buNone/>
              <a:defRPr sz="12000">
                <a:solidFill>
                  <a:schemeClr val="lt1"/>
                </a:solidFill>
              </a:defRPr>
            </a:lvl6pPr>
            <a:lvl7pPr lvl="6">
              <a:spcBef>
                <a:spcPts val="0"/>
              </a:spcBef>
              <a:spcAft>
                <a:spcPts val="0"/>
              </a:spcAft>
              <a:buClr>
                <a:schemeClr val="lt1"/>
              </a:buClr>
              <a:buSzPts val="12000"/>
              <a:buNone/>
              <a:defRPr sz="12000">
                <a:solidFill>
                  <a:schemeClr val="lt1"/>
                </a:solidFill>
              </a:defRPr>
            </a:lvl7pPr>
            <a:lvl8pPr lvl="7">
              <a:spcBef>
                <a:spcPts val="0"/>
              </a:spcBef>
              <a:spcAft>
                <a:spcPts val="0"/>
              </a:spcAft>
              <a:buClr>
                <a:schemeClr val="lt1"/>
              </a:buClr>
              <a:buSzPts val="12000"/>
              <a:buNone/>
              <a:defRPr sz="12000">
                <a:solidFill>
                  <a:schemeClr val="lt1"/>
                </a:solidFill>
              </a:defRPr>
            </a:lvl8pPr>
            <a:lvl9pPr lvl="8">
              <a:spcBef>
                <a:spcPts val="0"/>
              </a:spcBef>
              <a:spcAft>
                <a:spcPts val="0"/>
              </a:spcAft>
              <a:buClr>
                <a:schemeClr val="lt1"/>
              </a:buClr>
              <a:buSzPts val="12000"/>
              <a:buNone/>
              <a:defRPr sz="12000">
                <a:solidFill>
                  <a:schemeClr val="lt1"/>
                </a:solidFill>
              </a:defRPr>
            </a:lvl9pPr>
          </a:lstStyle>
          <a:p/>
        </p:txBody>
      </p:sp>
      <p:sp>
        <p:nvSpPr>
          <p:cNvPr id="35" name="Google Shape;35;g121e4c6dda7_1_14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g121e4c6dda7_1_150"/>
          <p:cNvSpPr/>
          <p:nvPr/>
        </p:nvSpPr>
        <p:spPr>
          <a:xfrm>
            <a:off x="9144000" y="-50"/>
            <a:ext cx="9144000" cy="102870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cxnSp>
        <p:nvCxnSpPr>
          <p:cNvPr id="38" name="Google Shape;38;g121e4c6dda7_1_150"/>
          <p:cNvCxnSpPr/>
          <p:nvPr/>
        </p:nvCxnSpPr>
        <p:spPr>
          <a:xfrm>
            <a:off x="10059350" y="8991000"/>
            <a:ext cx="936600" cy="0"/>
          </a:xfrm>
          <a:prstGeom prst="straightConnector1">
            <a:avLst/>
          </a:prstGeom>
          <a:noFill/>
          <a:ln cap="flat" cmpd="sng" w="28575">
            <a:solidFill>
              <a:schemeClr val="lt1"/>
            </a:solidFill>
            <a:prstDash val="solid"/>
            <a:round/>
            <a:headEnd len="sm" w="sm" type="none"/>
            <a:tailEnd len="sm" w="sm" type="none"/>
          </a:ln>
        </p:spPr>
      </p:cxnSp>
      <p:sp>
        <p:nvSpPr>
          <p:cNvPr id="39" name="Google Shape;39;g121e4c6dda7_1_150"/>
          <p:cNvSpPr txBox="1"/>
          <p:nvPr>
            <p:ph type="title"/>
          </p:nvPr>
        </p:nvSpPr>
        <p:spPr>
          <a:xfrm>
            <a:off x="531000" y="2162800"/>
            <a:ext cx="8090400" cy="3420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10800"/>
              <a:buNone/>
              <a:defRPr sz="10800"/>
            </a:lvl1pPr>
            <a:lvl2pPr lvl="1" algn="ctr">
              <a:spcBef>
                <a:spcPts val="0"/>
              </a:spcBef>
              <a:spcAft>
                <a:spcPts val="0"/>
              </a:spcAft>
              <a:buSzPts val="10800"/>
              <a:buNone/>
              <a:defRPr sz="10800"/>
            </a:lvl2pPr>
            <a:lvl3pPr lvl="2" algn="ctr">
              <a:spcBef>
                <a:spcPts val="0"/>
              </a:spcBef>
              <a:spcAft>
                <a:spcPts val="0"/>
              </a:spcAft>
              <a:buSzPts val="10800"/>
              <a:buNone/>
              <a:defRPr sz="10800"/>
            </a:lvl3pPr>
            <a:lvl4pPr lvl="3" algn="ctr">
              <a:spcBef>
                <a:spcPts val="0"/>
              </a:spcBef>
              <a:spcAft>
                <a:spcPts val="0"/>
              </a:spcAft>
              <a:buSzPts val="10800"/>
              <a:buNone/>
              <a:defRPr sz="10800"/>
            </a:lvl4pPr>
            <a:lvl5pPr lvl="4" algn="ctr">
              <a:spcBef>
                <a:spcPts val="0"/>
              </a:spcBef>
              <a:spcAft>
                <a:spcPts val="0"/>
              </a:spcAft>
              <a:buSzPts val="10800"/>
              <a:buNone/>
              <a:defRPr sz="10800"/>
            </a:lvl5pPr>
            <a:lvl6pPr lvl="5" algn="ctr">
              <a:spcBef>
                <a:spcPts val="0"/>
              </a:spcBef>
              <a:spcAft>
                <a:spcPts val="0"/>
              </a:spcAft>
              <a:buSzPts val="10800"/>
              <a:buNone/>
              <a:defRPr sz="10800"/>
            </a:lvl6pPr>
            <a:lvl7pPr lvl="6" algn="ctr">
              <a:spcBef>
                <a:spcPts val="0"/>
              </a:spcBef>
              <a:spcAft>
                <a:spcPts val="0"/>
              </a:spcAft>
              <a:buSzPts val="10800"/>
              <a:buNone/>
              <a:defRPr sz="10800"/>
            </a:lvl7pPr>
            <a:lvl8pPr lvl="7" algn="ctr">
              <a:spcBef>
                <a:spcPts val="0"/>
              </a:spcBef>
              <a:spcAft>
                <a:spcPts val="0"/>
              </a:spcAft>
              <a:buSzPts val="10800"/>
              <a:buNone/>
              <a:defRPr sz="10800"/>
            </a:lvl8pPr>
            <a:lvl9pPr lvl="8" algn="ctr">
              <a:spcBef>
                <a:spcPts val="0"/>
              </a:spcBef>
              <a:spcAft>
                <a:spcPts val="0"/>
              </a:spcAft>
              <a:buSzPts val="10800"/>
              <a:buNone/>
              <a:defRPr sz="10800"/>
            </a:lvl9pPr>
          </a:lstStyle>
          <a:p/>
        </p:txBody>
      </p:sp>
      <p:sp>
        <p:nvSpPr>
          <p:cNvPr id="40" name="Google Shape;40;g121e4c6dda7_1_150"/>
          <p:cNvSpPr txBox="1"/>
          <p:nvPr>
            <p:ph idx="1" type="subTitle"/>
          </p:nvPr>
        </p:nvSpPr>
        <p:spPr>
          <a:xfrm>
            <a:off x="531000" y="5690446"/>
            <a:ext cx="8090400" cy="26910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1" name="Google Shape;41;g121e4c6dda7_1_150"/>
          <p:cNvSpPr txBox="1"/>
          <p:nvPr>
            <p:ph idx="2" type="body"/>
          </p:nvPr>
        </p:nvSpPr>
        <p:spPr>
          <a:xfrm>
            <a:off x="9879000" y="144840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Clr>
                <a:schemeClr val="accent1"/>
              </a:buClr>
              <a:buSzPts val="3600"/>
              <a:buChar char="●"/>
              <a:defRPr>
                <a:solidFill>
                  <a:schemeClr val="accent1"/>
                </a:solidFill>
                <a:highlight>
                  <a:schemeClr val="lt1"/>
                </a:highlight>
              </a:defRPr>
            </a:lvl1pPr>
            <a:lvl2pPr indent="-406400" lvl="1" marL="914400">
              <a:spcBef>
                <a:spcPts val="0"/>
              </a:spcBef>
              <a:spcAft>
                <a:spcPts val="0"/>
              </a:spcAft>
              <a:buClr>
                <a:schemeClr val="accent1"/>
              </a:buClr>
              <a:buSzPts val="2800"/>
              <a:buChar char="○"/>
              <a:defRPr>
                <a:solidFill>
                  <a:schemeClr val="accent1"/>
                </a:solidFill>
                <a:highlight>
                  <a:schemeClr val="lt1"/>
                </a:highlight>
              </a:defRPr>
            </a:lvl2pPr>
            <a:lvl3pPr indent="-406400" lvl="2" marL="1371600">
              <a:spcBef>
                <a:spcPts val="0"/>
              </a:spcBef>
              <a:spcAft>
                <a:spcPts val="0"/>
              </a:spcAft>
              <a:buClr>
                <a:schemeClr val="accent1"/>
              </a:buClr>
              <a:buSzPts val="2800"/>
              <a:buChar char="■"/>
              <a:defRPr>
                <a:solidFill>
                  <a:schemeClr val="accent1"/>
                </a:solidFill>
                <a:highlight>
                  <a:schemeClr val="lt1"/>
                </a:highlight>
              </a:defRPr>
            </a:lvl3pPr>
            <a:lvl4pPr indent="-406400" lvl="3" marL="1828800">
              <a:spcBef>
                <a:spcPts val="0"/>
              </a:spcBef>
              <a:spcAft>
                <a:spcPts val="0"/>
              </a:spcAft>
              <a:buClr>
                <a:schemeClr val="accent1"/>
              </a:buClr>
              <a:buSzPts val="2800"/>
              <a:buChar char="●"/>
              <a:defRPr>
                <a:solidFill>
                  <a:schemeClr val="accent1"/>
                </a:solidFill>
                <a:highlight>
                  <a:schemeClr val="lt1"/>
                </a:highlight>
              </a:defRPr>
            </a:lvl4pPr>
            <a:lvl5pPr indent="-406400" lvl="4" marL="2286000">
              <a:spcBef>
                <a:spcPts val="0"/>
              </a:spcBef>
              <a:spcAft>
                <a:spcPts val="0"/>
              </a:spcAft>
              <a:buClr>
                <a:schemeClr val="accent1"/>
              </a:buClr>
              <a:buSzPts val="2800"/>
              <a:buChar char="○"/>
              <a:defRPr>
                <a:solidFill>
                  <a:schemeClr val="accent1"/>
                </a:solidFill>
                <a:highlight>
                  <a:schemeClr val="lt1"/>
                </a:highlight>
              </a:defRPr>
            </a:lvl5pPr>
            <a:lvl6pPr indent="-406400" lvl="5" marL="2743200">
              <a:spcBef>
                <a:spcPts val="0"/>
              </a:spcBef>
              <a:spcAft>
                <a:spcPts val="0"/>
              </a:spcAft>
              <a:buClr>
                <a:schemeClr val="accent1"/>
              </a:buClr>
              <a:buSzPts val="2800"/>
              <a:buChar char="■"/>
              <a:defRPr>
                <a:solidFill>
                  <a:schemeClr val="accent1"/>
                </a:solidFill>
                <a:highlight>
                  <a:schemeClr val="lt1"/>
                </a:highlight>
              </a:defRPr>
            </a:lvl6pPr>
            <a:lvl7pPr indent="-406400" lvl="6" marL="3200400">
              <a:spcBef>
                <a:spcPts val="0"/>
              </a:spcBef>
              <a:spcAft>
                <a:spcPts val="0"/>
              </a:spcAft>
              <a:buClr>
                <a:schemeClr val="accent1"/>
              </a:buClr>
              <a:buSzPts val="2800"/>
              <a:buChar char="●"/>
              <a:defRPr>
                <a:solidFill>
                  <a:schemeClr val="accent1"/>
                </a:solidFill>
                <a:highlight>
                  <a:schemeClr val="lt1"/>
                </a:highlight>
              </a:defRPr>
            </a:lvl7pPr>
            <a:lvl8pPr indent="-406400" lvl="7" marL="3657600">
              <a:spcBef>
                <a:spcPts val="0"/>
              </a:spcBef>
              <a:spcAft>
                <a:spcPts val="0"/>
              </a:spcAft>
              <a:buClr>
                <a:schemeClr val="accent1"/>
              </a:buClr>
              <a:buSzPts val="2800"/>
              <a:buChar char="○"/>
              <a:defRPr>
                <a:solidFill>
                  <a:schemeClr val="accent1"/>
                </a:solidFill>
                <a:highlight>
                  <a:schemeClr val="lt1"/>
                </a:highlight>
              </a:defRPr>
            </a:lvl8pPr>
            <a:lvl9pPr indent="-406400" lvl="8" marL="4114800">
              <a:spcBef>
                <a:spcPts val="0"/>
              </a:spcBef>
              <a:spcAft>
                <a:spcPts val="0"/>
              </a:spcAft>
              <a:buClr>
                <a:schemeClr val="accent1"/>
              </a:buClr>
              <a:buSzPts val="2800"/>
              <a:buChar char="■"/>
              <a:defRPr>
                <a:solidFill>
                  <a:schemeClr val="accent1"/>
                </a:solidFill>
                <a:highlight>
                  <a:schemeClr val="lt1"/>
                </a:highlight>
              </a:defRPr>
            </a:lvl9pPr>
          </a:lstStyle>
          <a:p/>
        </p:txBody>
      </p:sp>
      <p:sp>
        <p:nvSpPr>
          <p:cNvPr id="42" name="Google Shape;42;g121e4c6dda7_1_15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g121e4c6dda7_1_157"/>
          <p:cNvSpPr txBox="1"/>
          <p:nvPr>
            <p:ph idx="1" type="body"/>
          </p:nvPr>
        </p:nvSpPr>
        <p:spPr>
          <a:xfrm>
            <a:off x="639000" y="8461150"/>
            <a:ext cx="11997600" cy="11976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Clr>
                <a:schemeClr val="accent1"/>
              </a:buClr>
              <a:buSzPts val="4800"/>
              <a:buFont typeface="Amatic SC"/>
              <a:buNone/>
              <a:defRPr b="1" sz="4800">
                <a:solidFill>
                  <a:schemeClr val="accent1"/>
                </a:solidFill>
                <a:latin typeface="Amatic SC"/>
                <a:ea typeface="Amatic SC"/>
                <a:cs typeface="Amatic SC"/>
                <a:sym typeface="Amatic SC"/>
              </a:defRPr>
            </a:lvl1pPr>
          </a:lstStyle>
          <a:p/>
        </p:txBody>
      </p:sp>
      <p:sp>
        <p:nvSpPr>
          <p:cNvPr id="45" name="Google Shape;45;g121e4c6dda7_1_15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g121e4c6dda7_1_119"/>
          <p:cNvSpPr txBox="1"/>
          <p:nvPr>
            <p:ph type="title"/>
          </p:nvPr>
        </p:nvSpPr>
        <p:spPr>
          <a:xfrm>
            <a:off x="623400" y="585700"/>
            <a:ext cx="17041200" cy="16020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accent1"/>
              </a:buClr>
              <a:buSzPts val="8400"/>
              <a:buFont typeface="Amatic SC"/>
              <a:buNone/>
              <a:defRPr b="1" sz="8400">
                <a:solidFill>
                  <a:schemeClr val="accent1"/>
                </a:solidFill>
                <a:latin typeface="Amatic SC"/>
                <a:ea typeface="Amatic SC"/>
                <a:cs typeface="Amatic SC"/>
                <a:sym typeface="Amatic SC"/>
              </a:defRPr>
            </a:lvl1pPr>
            <a:lvl2pPr lvl="1">
              <a:spcBef>
                <a:spcPts val="0"/>
              </a:spcBef>
              <a:spcAft>
                <a:spcPts val="0"/>
              </a:spcAft>
              <a:buClr>
                <a:schemeClr val="accent1"/>
              </a:buClr>
              <a:buSzPts val="8400"/>
              <a:buFont typeface="Amatic SC"/>
              <a:buNone/>
              <a:defRPr b="1" sz="8400">
                <a:solidFill>
                  <a:schemeClr val="accent1"/>
                </a:solidFill>
                <a:latin typeface="Amatic SC"/>
                <a:ea typeface="Amatic SC"/>
                <a:cs typeface="Amatic SC"/>
                <a:sym typeface="Amatic SC"/>
              </a:defRPr>
            </a:lvl2pPr>
            <a:lvl3pPr lvl="2">
              <a:spcBef>
                <a:spcPts val="0"/>
              </a:spcBef>
              <a:spcAft>
                <a:spcPts val="0"/>
              </a:spcAft>
              <a:buClr>
                <a:schemeClr val="accent1"/>
              </a:buClr>
              <a:buSzPts val="8400"/>
              <a:buFont typeface="Amatic SC"/>
              <a:buNone/>
              <a:defRPr b="1" sz="8400">
                <a:solidFill>
                  <a:schemeClr val="accent1"/>
                </a:solidFill>
                <a:latin typeface="Amatic SC"/>
                <a:ea typeface="Amatic SC"/>
                <a:cs typeface="Amatic SC"/>
                <a:sym typeface="Amatic SC"/>
              </a:defRPr>
            </a:lvl3pPr>
            <a:lvl4pPr lvl="3">
              <a:spcBef>
                <a:spcPts val="0"/>
              </a:spcBef>
              <a:spcAft>
                <a:spcPts val="0"/>
              </a:spcAft>
              <a:buClr>
                <a:schemeClr val="accent1"/>
              </a:buClr>
              <a:buSzPts val="8400"/>
              <a:buFont typeface="Amatic SC"/>
              <a:buNone/>
              <a:defRPr b="1" sz="8400">
                <a:solidFill>
                  <a:schemeClr val="accent1"/>
                </a:solidFill>
                <a:latin typeface="Amatic SC"/>
                <a:ea typeface="Amatic SC"/>
                <a:cs typeface="Amatic SC"/>
                <a:sym typeface="Amatic SC"/>
              </a:defRPr>
            </a:lvl4pPr>
            <a:lvl5pPr lvl="4">
              <a:spcBef>
                <a:spcPts val="0"/>
              </a:spcBef>
              <a:spcAft>
                <a:spcPts val="0"/>
              </a:spcAft>
              <a:buClr>
                <a:schemeClr val="accent1"/>
              </a:buClr>
              <a:buSzPts val="8400"/>
              <a:buFont typeface="Amatic SC"/>
              <a:buNone/>
              <a:defRPr b="1" sz="8400">
                <a:solidFill>
                  <a:schemeClr val="accent1"/>
                </a:solidFill>
                <a:latin typeface="Amatic SC"/>
                <a:ea typeface="Amatic SC"/>
                <a:cs typeface="Amatic SC"/>
                <a:sym typeface="Amatic SC"/>
              </a:defRPr>
            </a:lvl5pPr>
            <a:lvl6pPr lvl="5">
              <a:spcBef>
                <a:spcPts val="0"/>
              </a:spcBef>
              <a:spcAft>
                <a:spcPts val="0"/>
              </a:spcAft>
              <a:buClr>
                <a:schemeClr val="accent1"/>
              </a:buClr>
              <a:buSzPts val="8400"/>
              <a:buFont typeface="Amatic SC"/>
              <a:buNone/>
              <a:defRPr b="1" sz="8400">
                <a:solidFill>
                  <a:schemeClr val="accent1"/>
                </a:solidFill>
                <a:latin typeface="Amatic SC"/>
                <a:ea typeface="Amatic SC"/>
                <a:cs typeface="Amatic SC"/>
                <a:sym typeface="Amatic SC"/>
              </a:defRPr>
            </a:lvl6pPr>
            <a:lvl7pPr lvl="6">
              <a:spcBef>
                <a:spcPts val="0"/>
              </a:spcBef>
              <a:spcAft>
                <a:spcPts val="0"/>
              </a:spcAft>
              <a:buClr>
                <a:schemeClr val="accent1"/>
              </a:buClr>
              <a:buSzPts val="8400"/>
              <a:buFont typeface="Amatic SC"/>
              <a:buNone/>
              <a:defRPr b="1" sz="8400">
                <a:solidFill>
                  <a:schemeClr val="accent1"/>
                </a:solidFill>
                <a:latin typeface="Amatic SC"/>
                <a:ea typeface="Amatic SC"/>
                <a:cs typeface="Amatic SC"/>
                <a:sym typeface="Amatic SC"/>
              </a:defRPr>
            </a:lvl7pPr>
            <a:lvl8pPr lvl="7">
              <a:spcBef>
                <a:spcPts val="0"/>
              </a:spcBef>
              <a:spcAft>
                <a:spcPts val="0"/>
              </a:spcAft>
              <a:buClr>
                <a:schemeClr val="accent1"/>
              </a:buClr>
              <a:buSzPts val="8400"/>
              <a:buFont typeface="Amatic SC"/>
              <a:buNone/>
              <a:defRPr b="1" sz="8400">
                <a:solidFill>
                  <a:schemeClr val="accent1"/>
                </a:solidFill>
                <a:latin typeface="Amatic SC"/>
                <a:ea typeface="Amatic SC"/>
                <a:cs typeface="Amatic SC"/>
                <a:sym typeface="Amatic SC"/>
              </a:defRPr>
            </a:lvl8pPr>
            <a:lvl9pPr lvl="8">
              <a:spcBef>
                <a:spcPts val="0"/>
              </a:spcBef>
              <a:spcAft>
                <a:spcPts val="0"/>
              </a:spcAft>
              <a:buClr>
                <a:schemeClr val="accent1"/>
              </a:buClr>
              <a:buSzPts val="8400"/>
              <a:buFont typeface="Amatic SC"/>
              <a:buNone/>
              <a:defRPr b="1" sz="8400">
                <a:solidFill>
                  <a:schemeClr val="accent1"/>
                </a:solidFill>
                <a:latin typeface="Amatic SC"/>
                <a:ea typeface="Amatic SC"/>
                <a:cs typeface="Amatic SC"/>
                <a:sym typeface="Amatic SC"/>
              </a:defRPr>
            </a:lvl9pPr>
          </a:lstStyle>
          <a:p/>
        </p:txBody>
      </p:sp>
      <p:sp>
        <p:nvSpPr>
          <p:cNvPr id="7" name="Google Shape;7;g121e4c6dda7_1_119"/>
          <p:cNvSpPr txBox="1"/>
          <p:nvPr>
            <p:ph idx="1" type="body"/>
          </p:nvPr>
        </p:nvSpPr>
        <p:spPr>
          <a:xfrm>
            <a:off x="623400" y="2457350"/>
            <a:ext cx="17041200" cy="66804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dk2"/>
              </a:buClr>
              <a:buSzPts val="3600"/>
              <a:buFont typeface="Source Code Pro"/>
              <a:buChar char="●"/>
              <a:defRPr sz="3600">
                <a:solidFill>
                  <a:schemeClr val="dk2"/>
                </a:solidFill>
                <a:latin typeface="Source Code Pro"/>
                <a:ea typeface="Source Code Pro"/>
                <a:cs typeface="Source Code Pro"/>
                <a:sym typeface="Source Code Pro"/>
              </a:defRPr>
            </a:lvl1pPr>
            <a:lvl2pPr indent="-406400" lvl="1" marL="9144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2pPr>
            <a:lvl3pPr indent="-406400" lvl="2" marL="13716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3pPr>
            <a:lvl4pPr indent="-406400" lvl="3" marL="18288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4pPr>
            <a:lvl5pPr indent="-406400" lvl="4" marL="22860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5pPr>
            <a:lvl6pPr indent="-406400" lvl="5" marL="27432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6pPr>
            <a:lvl7pPr indent="-406400" lvl="6" marL="32004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7pPr>
            <a:lvl8pPr indent="-406400" lvl="7" marL="36576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8pPr>
            <a:lvl9pPr indent="-406400" lvl="8" marL="41148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9pPr>
          </a:lstStyle>
          <a:p/>
        </p:txBody>
      </p:sp>
      <p:sp>
        <p:nvSpPr>
          <p:cNvPr id="8" name="Google Shape;8;g121e4c6dda7_1_11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accent1"/>
                </a:solidFill>
                <a:latin typeface="Source Code Pro"/>
                <a:ea typeface="Source Code Pro"/>
                <a:cs typeface="Source Code Pro"/>
                <a:sym typeface="Source Code Pro"/>
              </a:defRPr>
            </a:lvl1pPr>
            <a:lvl2pPr lvl="1" algn="r">
              <a:buNone/>
              <a:defRPr sz="2000">
                <a:solidFill>
                  <a:schemeClr val="accent1"/>
                </a:solidFill>
                <a:latin typeface="Source Code Pro"/>
                <a:ea typeface="Source Code Pro"/>
                <a:cs typeface="Source Code Pro"/>
                <a:sym typeface="Source Code Pro"/>
              </a:defRPr>
            </a:lvl2pPr>
            <a:lvl3pPr lvl="2" algn="r">
              <a:buNone/>
              <a:defRPr sz="2000">
                <a:solidFill>
                  <a:schemeClr val="accent1"/>
                </a:solidFill>
                <a:latin typeface="Source Code Pro"/>
                <a:ea typeface="Source Code Pro"/>
                <a:cs typeface="Source Code Pro"/>
                <a:sym typeface="Source Code Pro"/>
              </a:defRPr>
            </a:lvl3pPr>
            <a:lvl4pPr lvl="3" algn="r">
              <a:buNone/>
              <a:defRPr sz="2000">
                <a:solidFill>
                  <a:schemeClr val="accent1"/>
                </a:solidFill>
                <a:latin typeface="Source Code Pro"/>
                <a:ea typeface="Source Code Pro"/>
                <a:cs typeface="Source Code Pro"/>
                <a:sym typeface="Source Code Pro"/>
              </a:defRPr>
            </a:lvl4pPr>
            <a:lvl5pPr lvl="4" algn="r">
              <a:buNone/>
              <a:defRPr sz="2000">
                <a:solidFill>
                  <a:schemeClr val="accent1"/>
                </a:solidFill>
                <a:latin typeface="Source Code Pro"/>
                <a:ea typeface="Source Code Pro"/>
                <a:cs typeface="Source Code Pro"/>
                <a:sym typeface="Source Code Pro"/>
              </a:defRPr>
            </a:lvl5pPr>
            <a:lvl6pPr lvl="5" algn="r">
              <a:buNone/>
              <a:defRPr sz="2000">
                <a:solidFill>
                  <a:schemeClr val="accent1"/>
                </a:solidFill>
                <a:latin typeface="Source Code Pro"/>
                <a:ea typeface="Source Code Pro"/>
                <a:cs typeface="Source Code Pro"/>
                <a:sym typeface="Source Code Pro"/>
              </a:defRPr>
            </a:lvl6pPr>
            <a:lvl7pPr lvl="6" algn="r">
              <a:buNone/>
              <a:defRPr sz="2000">
                <a:solidFill>
                  <a:schemeClr val="accent1"/>
                </a:solidFill>
                <a:latin typeface="Source Code Pro"/>
                <a:ea typeface="Source Code Pro"/>
                <a:cs typeface="Source Code Pro"/>
                <a:sym typeface="Source Code Pro"/>
              </a:defRPr>
            </a:lvl7pPr>
            <a:lvl8pPr lvl="7" algn="r">
              <a:buNone/>
              <a:defRPr sz="2000">
                <a:solidFill>
                  <a:schemeClr val="accent1"/>
                </a:solidFill>
                <a:latin typeface="Source Code Pro"/>
                <a:ea typeface="Source Code Pro"/>
                <a:cs typeface="Source Code Pro"/>
                <a:sym typeface="Source Code Pro"/>
              </a:defRPr>
            </a:lvl8pPr>
            <a:lvl9pPr lvl="8" algn="r">
              <a:buNone/>
              <a:defRPr sz="2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55" name="Shape 55"/>
        <p:cNvGrpSpPr/>
        <p:nvPr/>
      </p:nvGrpSpPr>
      <p:grpSpPr>
        <a:xfrm>
          <a:off x="0" y="0"/>
          <a:ext cx="0" cy="0"/>
          <a:chOff x="0" y="0"/>
          <a:chExt cx="0" cy="0"/>
        </a:xfrm>
      </p:grpSpPr>
      <p:pic>
        <p:nvPicPr>
          <p:cNvPr id="56" name="Google Shape;56;p1"/>
          <p:cNvPicPr preferRelativeResize="0"/>
          <p:nvPr/>
        </p:nvPicPr>
        <p:blipFill rotWithShape="1">
          <a:blip r:embed="rId3">
            <a:alphaModFix/>
          </a:blip>
          <a:srcRect b="0" l="0" r="0" t="0"/>
          <a:stretch/>
        </p:blipFill>
        <p:spPr>
          <a:xfrm>
            <a:off x="3794906" y="0"/>
            <a:ext cx="10698188" cy="9427779"/>
          </a:xfrm>
          <a:prstGeom prst="rect">
            <a:avLst/>
          </a:prstGeom>
          <a:noFill/>
          <a:ln>
            <a:noFill/>
          </a:ln>
        </p:spPr>
      </p:pic>
      <p:sp>
        <p:nvSpPr>
          <p:cNvPr id="57" name="Google Shape;57;p1"/>
          <p:cNvSpPr/>
          <p:nvPr/>
        </p:nvSpPr>
        <p:spPr>
          <a:xfrm>
            <a:off x="3302205" y="2187713"/>
            <a:ext cx="11683589" cy="5911575"/>
          </a:xfrm>
          <a:custGeom>
            <a:rect b="b" l="l" r="r" t="t"/>
            <a:pathLst>
              <a:path extrusionOk="0" h="1769814" w="3497846">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a:ln>
            <a:noFill/>
          </a:ln>
        </p:spPr>
      </p:sp>
      <p:sp>
        <p:nvSpPr>
          <p:cNvPr id="58" name="Google Shape;58;p1"/>
          <p:cNvSpPr txBox="1"/>
          <p:nvPr/>
        </p:nvSpPr>
        <p:spPr>
          <a:xfrm>
            <a:off x="4046960" y="4448175"/>
            <a:ext cx="10194080" cy="1381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9000" u="none" cap="none" strike="noStrike">
                <a:solidFill>
                  <a:srgbClr val="000000"/>
                </a:solidFill>
                <a:latin typeface="Lato"/>
                <a:ea typeface="Lato"/>
                <a:cs typeface="Lato"/>
                <a:sym typeface="Lato"/>
              </a:rPr>
              <a:t>UNIT-6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26" name="Shape 126"/>
        <p:cNvGrpSpPr/>
        <p:nvPr/>
      </p:nvGrpSpPr>
      <p:grpSpPr>
        <a:xfrm>
          <a:off x="0" y="0"/>
          <a:ext cx="0" cy="0"/>
          <a:chOff x="0" y="0"/>
          <a:chExt cx="0" cy="0"/>
        </a:xfrm>
      </p:grpSpPr>
      <p:sp>
        <p:nvSpPr>
          <p:cNvPr id="127" name="Google Shape;127;p10"/>
          <p:cNvSpPr/>
          <p:nvPr/>
        </p:nvSpPr>
        <p:spPr>
          <a:xfrm>
            <a:off x="1384344" y="2285002"/>
            <a:ext cx="7261733" cy="5716996"/>
          </a:xfrm>
          <a:custGeom>
            <a:rect b="b" l="l" r="r" t="t"/>
            <a:pathLst>
              <a:path extrusionOk="0" h="2936730" w="3730237">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FFFFFF"/>
          </a:solidFill>
          <a:ln>
            <a:noFill/>
          </a:ln>
        </p:spPr>
      </p:sp>
      <p:pic>
        <p:nvPicPr>
          <p:cNvPr id="128" name="Google Shape;128;p10"/>
          <p:cNvPicPr preferRelativeResize="0"/>
          <p:nvPr/>
        </p:nvPicPr>
        <p:blipFill rotWithShape="1">
          <a:blip r:embed="rId3">
            <a:alphaModFix/>
          </a:blip>
          <a:srcRect b="0" l="0" r="0" t="0"/>
          <a:stretch/>
        </p:blipFill>
        <p:spPr>
          <a:xfrm>
            <a:off x="-9843150" y="1431462"/>
            <a:ext cx="20413477" cy="8522627"/>
          </a:xfrm>
          <a:prstGeom prst="rect">
            <a:avLst/>
          </a:prstGeom>
          <a:noFill/>
          <a:ln>
            <a:noFill/>
          </a:ln>
        </p:spPr>
      </p:pic>
      <p:sp>
        <p:nvSpPr>
          <p:cNvPr id="129" name="Google Shape;129;p10"/>
          <p:cNvSpPr txBox="1"/>
          <p:nvPr/>
        </p:nvSpPr>
        <p:spPr>
          <a:xfrm>
            <a:off x="1914613" y="4595813"/>
            <a:ext cx="6201195" cy="10953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Kubernetes</a:t>
            </a:r>
            <a:endParaRPr/>
          </a:p>
        </p:txBody>
      </p:sp>
      <p:sp>
        <p:nvSpPr>
          <p:cNvPr id="130" name="Google Shape;130;p10"/>
          <p:cNvSpPr txBox="1"/>
          <p:nvPr/>
        </p:nvSpPr>
        <p:spPr>
          <a:xfrm>
            <a:off x="10955095" y="3698875"/>
            <a:ext cx="5429716" cy="28511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000000"/>
                </a:solidFill>
                <a:latin typeface="Lato"/>
                <a:ea typeface="Lato"/>
                <a:cs typeface="Lato"/>
                <a:sym typeface="Lato"/>
              </a:rPr>
              <a:t>Kubernetes (K8s) is an open-source system for automating deployment, scaling, and management of containerized applications.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34" name="Shape 134"/>
        <p:cNvGrpSpPr/>
        <p:nvPr/>
      </p:nvGrpSpPr>
      <p:grpSpPr>
        <a:xfrm>
          <a:off x="0" y="0"/>
          <a:ext cx="0" cy="0"/>
          <a:chOff x="0" y="0"/>
          <a:chExt cx="0" cy="0"/>
        </a:xfrm>
      </p:grpSpPr>
      <p:pic>
        <p:nvPicPr>
          <p:cNvPr id="135" name="Google Shape;135;p11"/>
          <p:cNvPicPr preferRelativeResize="0"/>
          <p:nvPr/>
        </p:nvPicPr>
        <p:blipFill rotWithShape="1">
          <a:blip r:embed="rId3">
            <a:alphaModFix/>
          </a:blip>
          <a:srcRect b="0" l="0" r="0" t="0"/>
          <a:stretch/>
        </p:blipFill>
        <p:spPr>
          <a:xfrm rot="-9849622">
            <a:off x="-3997992" y="-4431944"/>
            <a:ext cx="17695673" cy="9445066"/>
          </a:xfrm>
          <a:prstGeom prst="rect">
            <a:avLst/>
          </a:prstGeom>
          <a:noFill/>
          <a:ln>
            <a:noFill/>
          </a:ln>
        </p:spPr>
      </p:pic>
      <p:sp>
        <p:nvSpPr>
          <p:cNvPr id="136" name="Google Shape;136;p11"/>
          <p:cNvSpPr txBox="1"/>
          <p:nvPr/>
        </p:nvSpPr>
        <p:spPr>
          <a:xfrm>
            <a:off x="679450" y="695164"/>
            <a:ext cx="16579850" cy="8284845"/>
          </a:xfrm>
          <a:prstGeom prst="rect">
            <a:avLst/>
          </a:prstGeom>
          <a:noFill/>
          <a:ln>
            <a:noFill/>
          </a:ln>
        </p:spPr>
        <p:txBody>
          <a:bodyPr anchorCtr="0" anchor="t" bIns="0" lIns="0" spcFirstLastPara="1" rIns="0" wrap="square" tIns="0">
            <a:spAutoFit/>
          </a:bodyPr>
          <a:lstStyle/>
          <a:p>
            <a:pPr indent="-421003" lvl="1" marL="842007" marR="0" rtl="0" algn="l">
              <a:lnSpc>
                <a:spcPct val="130007"/>
              </a:lnSpc>
              <a:spcBef>
                <a:spcPts val="0"/>
              </a:spcBef>
              <a:spcAft>
                <a:spcPts val="0"/>
              </a:spcAft>
              <a:buClr>
                <a:srgbClr val="000000"/>
              </a:buClr>
              <a:buSzPts val="3899"/>
              <a:buFont typeface="Arial"/>
              <a:buChar char="•"/>
            </a:pPr>
            <a:r>
              <a:rPr b="0" i="0" lang="en-US" sz="3899" u="none" cap="none" strike="noStrike">
                <a:solidFill>
                  <a:srgbClr val="000000"/>
                </a:solidFill>
                <a:latin typeface="Lato"/>
                <a:ea typeface="Lato"/>
                <a:cs typeface="Lato"/>
                <a:sym typeface="Lato"/>
              </a:rPr>
              <a:t>Containerization helps package software to serve these goals, enabling applications to be released and updated in an easy and fast way without downtime.</a:t>
            </a:r>
            <a:endParaRPr/>
          </a:p>
          <a:p>
            <a:pPr indent="-421003" lvl="1" marL="842007" marR="0" rtl="0" algn="l">
              <a:lnSpc>
                <a:spcPct val="130007"/>
              </a:lnSpc>
              <a:spcBef>
                <a:spcPts val="0"/>
              </a:spcBef>
              <a:spcAft>
                <a:spcPts val="0"/>
              </a:spcAft>
              <a:buClr>
                <a:srgbClr val="000000"/>
              </a:buClr>
              <a:buSzPts val="3899"/>
              <a:buFont typeface="Arial"/>
              <a:buChar char="•"/>
            </a:pPr>
            <a:r>
              <a:rPr b="0" i="0" lang="en-US" sz="3899" u="none" cap="none" strike="noStrike">
                <a:solidFill>
                  <a:srgbClr val="000000"/>
                </a:solidFill>
                <a:latin typeface="Arimo"/>
                <a:ea typeface="Arimo"/>
                <a:cs typeface="Arimo"/>
                <a:sym typeface="Arimo"/>
              </a:rPr>
              <a:t>Kubernetes helps you make sure those containerized applications run where and when you want, and helps them find the resources and tools they need to work.</a:t>
            </a:r>
            <a:endParaRPr/>
          </a:p>
          <a:p>
            <a:pPr indent="-421003" lvl="1" marL="842007" marR="0" rtl="0" algn="l">
              <a:lnSpc>
                <a:spcPct val="130007"/>
              </a:lnSpc>
              <a:spcBef>
                <a:spcPts val="0"/>
              </a:spcBef>
              <a:spcAft>
                <a:spcPts val="0"/>
              </a:spcAft>
              <a:buClr>
                <a:srgbClr val="000000"/>
              </a:buClr>
              <a:buSzPts val="3899"/>
              <a:buFont typeface="Arial"/>
              <a:buChar char="•"/>
            </a:pPr>
            <a:r>
              <a:rPr b="0" i="0" lang="en-US" sz="3899" u="none" cap="none" strike="noStrike">
                <a:solidFill>
                  <a:srgbClr val="000000"/>
                </a:solidFill>
                <a:latin typeface="Arimo"/>
                <a:ea typeface="Arimo"/>
                <a:cs typeface="Arimo"/>
                <a:sym typeface="Arimo"/>
              </a:rPr>
              <a:t>Kubernetes is a production-ready, open source platform designed with Google's accumulated experience in container orchestration, combined with best-of-breed ideas from the community.</a:t>
            </a:r>
            <a:endParaRPr/>
          </a:p>
          <a:p>
            <a:pPr indent="-421003" lvl="1" marL="842007" marR="0" rtl="0" algn="l">
              <a:lnSpc>
                <a:spcPct val="130007"/>
              </a:lnSpc>
              <a:spcBef>
                <a:spcPts val="0"/>
              </a:spcBef>
              <a:spcAft>
                <a:spcPts val="0"/>
              </a:spcAft>
              <a:buClr>
                <a:srgbClr val="000000"/>
              </a:buClr>
              <a:buSzPts val="3899"/>
              <a:buFont typeface="Arial"/>
              <a:buChar char="•"/>
            </a:pPr>
            <a:r>
              <a:rPr b="0" i="0" lang="en-US" sz="3899" u="none" cap="none" strike="noStrike">
                <a:solidFill>
                  <a:srgbClr val="000000"/>
                </a:solidFill>
                <a:latin typeface="Lato"/>
                <a:ea typeface="Lato"/>
                <a:cs typeface="Lato"/>
                <a:sym typeface="Lato"/>
              </a:rPr>
              <a:t>A container orchestrator is essentially an administrator in charge of operating a fleet of containerized applications. If a container needs to be restarted or acquire more resources, the orchestrator takes care of it for you.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40" name="Shape 140"/>
        <p:cNvGrpSpPr/>
        <p:nvPr/>
      </p:nvGrpSpPr>
      <p:grpSpPr>
        <a:xfrm>
          <a:off x="0" y="0"/>
          <a:ext cx="0" cy="0"/>
          <a:chOff x="0" y="0"/>
          <a:chExt cx="0" cy="0"/>
        </a:xfrm>
      </p:grpSpPr>
      <p:pic>
        <p:nvPicPr>
          <p:cNvPr id="141" name="Google Shape;141;p12"/>
          <p:cNvPicPr preferRelativeResize="0"/>
          <p:nvPr/>
        </p:nvPicPr>
        <p:blipFill rotWithShape="1">
          <a:blip r:embed="rId3">
            <a:alphaModFix/>
          </a:blip>
          <a:srcRect b="31974" l="0" r="0" t="31974"/>
          <a:stretch/>
        </p:blipFill>
        <p:spPr>
          <a:xfrm rot="-2065072">
            <a:off x="7098523" y="-6827663"/>
            <a:ext cx="23443243" cy="8229600"/>
          </a:xfrm>
          <a:prstGeom prst="rect">
            <a:avLst/>
          </a:prstGeom>
          <a:noFill/>
          <a:ln>
            <a:noFill/>
          </a:ln>
        </p:spPr>
      </p:pic>
      <p:sp>
        <p:nvSpPr>
          <p:cNvPr id="142" name="Google Shape;142;p12"/>
          <p:cNvSpPr txBox="1"/>
          <p:nvPr/>
        </p:nvSpPr>
        <p:spPr>
          <a:xfrm>
            <a:off x="676761" y="1412875"/>
            <a:ext cx="17192139" cy="74231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3500" u="none" cap="none" strike="noStrike">
                <a:solidFill>
                  <a:srgbClr val="000000"/>
                </a:solidFill>
                <a:latin typeface="Lato"/>
                <a:ea typeface="Lato"/>
                <a:cs typeface="Lato"/>
                <a:sym typeface="Lato"/>
              </a:rPr>
              <a:t>WHAT IS KUBERNETES USED FOR?</a:t>
            </a:r>
            <a:endParaRPr/>
          </a:p>
          <a:p>
            <a:pPr indent="0" lvl="0" marL="0" marR="0" rtl="0" algn="ctr">
              <a:lnSpc>
                <a:spcPct val="130000"/>
              </a:lnSpc>
              <a:spcBef>
                <a:spcPts val="0"/>
              </a:spcBef>
              <a:spcAft>
                <a:spcPts val="0"/>
              </a:spcAft>
              <a:buNone/>
            </a:pPr>
            <a:r>
              <a:rPr b="0" i="0" lang="en-US" sz="3500" u="none" cap="none" strike="noStrike">
                <a:solidFill>
                  <a:srgbClr val="FF776A"/>
                </a:solidFill>
                <a:latin typeface="Arimo"/>
                <a:ea typeface="Arimo"/>
                <a:cs typeface="Arimo"/>
                <a:sym typeface="Arimo"/>
              </a:rPr>
              <a:t>Kubernetes keeps track of your container applications that are deployed into the cloud. It restarts orphaned containers, shuts down containers when they’re not being used, and automatically provisions resources like memory, storage, and CPU when necessary.</a:t>
            </a:r>
            <a:endParaRPr/>
          </a:p>
          <a:p>
            <a:pPr indent="0" lvl="0" marL="0" marR="0" rtl="0" algn="ctr">
              <a:lnSpc>
                <a:spcPct val="130000"/>
              </a:lnSpc>
              <a:spcBef>
                <a:spcPts val="0"/>
              </a:spcBef>
              <a:spcAft>
                <a:spcPts val="0"/>
              </a:spcAft>
              <a:buNone/>
            </a:pPr>
            <a:r>
              <a:t/>
            </a:r>
            <a:endParaRPr b="0" i="0" sz="3500" u="none" cap="none" strike="noStrike">
              <a:solidFill>
                <a:srgbClr val="FF776A"/>
              </a:solidFill>
              <a:latin typeface="Arimo"/>
              <a:ea typeface="Arimo"/>
              <a:cs typeface="Arimo"/>
              <a:sym typeface="Arimo"/>
            </a:endParaRPr>
          </a:p>
          <a:p>
            <a:pPr indent="0" lvl="0" marL="0" marR="0" rtl="0" algn="ctr">
              <a:lnSpc>
                <a:spcPct val="130000"/>
              </a:lnSpc>
              <a:spcBef>
                <a:spcPts val="0"/>
              </a:spcBef>
              <a:spcAft>
                <a:spcPts val="0"/>
              </a:spcAft>
              <a:buNone/>
            </a:pPr>
            <a:r>
              <a:rPr b="0" i="0" lang="en-US" sz="3500" u="none" cap="none" strike="noStrike">
                <a:solidFill>
                  <a:srgbClr val="000000"/>
                </a:solidFill>
                <a:latin typeface="Arimo"/>
                <a:ea typeface="Arimo"/>
                <a:cs typeface="Arimo"/>
                <a:sym typeface="Arimo"/>
              </a:rPr>
              <a:t>How does Kubernetes work with Docker?</a:t>
            </a:r>
            <a:endParaRPr/>
          </a:p>
          <a:p>
            <a:pPr indent="0" lvl="0" marL="0" marR="0" rtl="0" algn="ctr">
              <a:lnSpc>
                <a:spcPct val="130000"/>
              </a:lnSpc>
              <a:spcBef>
                <a:spcPts val="0"/>
              </a:spcBef>
              <a:spcAft>
                <a:spcPts val="0"/>
              </a:spcAft>
              <a:buNone/>
            </a:pPr>
            <a:r>
              <a:rPr b="0" i="0" lang="en-US" sz="3500" u="none" cap="none" strike="noStrike">
                <a:solidFill>
                  <a:srgbClr val="51C1F8"/>
                </a:solidFill>
                <a:latin typeface="Arimo"/>
                <a:ea typeface="Arimo"/>
                <a:cs typeface="Arimo"/>
                <a:sym typeface="Arimo"/>
              </a:rPr>
              <a:t>Actually, Kubernetes supports several base container engines, and Docker is just one of them. The two technologies work great together, since Docker containers are an efficient way to distribute packaged applications, and Kubernetes is designed to coordinate and schedule those applications.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46" name="Shape 146"/>
        <p:cNvGrpSpPr/>
        <p:nvPr/>
      </p:nvGrpSpPr>
      <p:grpSpPr>
        <a:xfrm>
          <a:off x="0" y="0"/>
          <a:ext cx="0" cy="0"/>
          <a:chOff x="0" y="0"/>
          <a:chExt cx="0" cy="0"/>
        </a:xfrm>
      </p:grpSpPr>
      <p:pic>
        <p:nvPicPr>
          <p:cNvPr id="147" name="Google Shape;147;p13"/>
          <p:cNvPicPr preferRelativeResize="0"/>
          <p:nvPr/>
        </p:nvPicPr>
        <p:blipFill rotWithShape="1">
          <a:blip r:embed="rId3">
            <a:alphaModFix/>
          </a:blip>
          <a:srcRect b="0" l="0" r="0" t="0"/>
          <a:stretch/>
        </p:blipFill>
        <p:spPr>
          <a:xfrm>
            <a:off x="1713214" y="149815"/>
            <a:ext cx="14861572" cy="101371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51" name="Shape 151"/>
        <p:cNvGrpSpPr/>
        <p:nvPr/>
      </p:nvGrpSpPr>
      <p:grpSpPr>
        <a:xfrm>
          <a:off x="0" y="0"/>
          <a:ext cx="0" cy="0"/>
          <a:chOff x="0" y="0"/>
          <a:chExt cx="0" cy="0"/>
        </a:xfrm>
      </p:grpSpPr>
      <p:pic>
        <p:nvPicPr>
          <p:cNvPr id="152" name="Google Shape;152;p14"/>
          <p:cNvPicPr preferRelativeResize="0"/>
          <p:nvPr/>
        </p:nvPicPr>
        <p:blipFill rotWithShape="1">
          <a:blip r:embed="rId3">
            <a:alphaModFix/>
          </a:blip>
          <a:srcRect b="0" l="0" r="0" t="0"/>
          <a:stretch/>
        </p:blipFill>
        <p:spPr>
          <a:xfrm rot="3073783">
            <a:off x="-1275392" y="-187845"/>
            <a:ext cx="13678828" cy="10130882"/>
          </a:xfrm>
          <a:prstGeom prst="rect">
            <a:avLst/>
          </a:prstGeom>
          <a:noFill/>
          <a:ln>
            <a:noFill/>
          </a:ln>
        </p:spPr>
      </p:pic>
      <p:sp>
        <p:nvSpPr>
          <p:cNvPr id="153" name="Google Shape;153;p14"/>
          <p:cNvSpPr txBox="1"/>
          <p:nvPr/>
        </p:nvSpPr>
        <p:spPr>
          <a:xfrm>
            <a:off x="724036" y="444712"/>
            <a:ext cx="58878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Pods</a:t>
            </a:r>
            <a:endParaRPr/>
          </a:p>
        </p:txBody>
      </p:sp>
      <p:sp>
        <p:nvSpPr>
          <p:cNvPr id="154" name="Google Shape;154;p14"/>
          <p:cNvSpPr txBox="1"/>
          <p:nvPr/>
        </p:nvSpPr>
        <p:spPr>
          <a:xfrm>
            <a:off x="1074225" y="1552900"/>
            <a:ext cx="16560900" cy="8580900"/>
          </a:xfrm>
          <a:prstGeom prst="rect">
            <a:avLst/>
          </a:prstGeom>
          <a:noFill/>
          <a:ln>
            <a:noFill/>
          </a:ln>
        </p:spPr>
        <p:txBody>
          <a:bodyPr anchorCtr="0" anchor="t" bIns="0" lIns="0" spcFirstLastPara="1" rIns="0" wrap="square" tIns="0">
            <a:spAutoFit/>
          </a:bodyPr>
          <a:lstStyle/>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Arimo"/>
                <a:ea typeface="Arimo"/>
                <a:cs typeface="Arimo"/>
                <a:sym typeface="Arimo"/>
              </a:rPr>
              <a:t>A Kubernetes pod is a group of containers, and is the smallest unit that Kubernetes administers. </a:t>
            </a:r>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Arimo"/>
                <a:ea typeface="Arimo"/>
                <a:cs typeface="Arimo"/>
                <a:sym typeface="Arimo"/>
              </a:rPr>
              <a:t>Pods have a single IP address that is applied to every container within the pod. Containers in a pod share the same resources such as memory and storage. </a:t>
            </a:r>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Arimo"/>
                <a:ea typeface="Arimo"/>
                <a:cs typeface="Arimo"/>
                <a:sym typeface="Arimo"/>
              </a:rPr>
              <a:t>It is common to have a pod with only a single container, when the application or service is a single process that needs to run. </a:t>
            </a:r>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Arimo"/>
                <a:ea typeface="Arimo"/>
                <a:cs typeface="Arimo"/>
                <a:sym typeface="Arimo"/>
              </a:rPr>
              <a:t>For example, if you were working on an image-processing service that created GIFs, one pod might have several containers working together to resize images. </a:t>
            </a:r>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Arimo"/>
                <a:ea typeface="Arimo"/>
                <a:cs typeface="Arimo"/>
                <a:sym typeface="Arimo"/>
              </a:rPr>
              <a:t>The primary container might be running the non-blocking microservice application taking in requests, and then one or more auxiliary (side-car) containers running batched background processes or cleaning up data artifacts in the storage volume as part of managing overall application performance.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58" name="Shape 158"/>
        <p:cNvGrpSpPr/>
        <p:nvPr/>
      </p:nvGrpSpPr>
      <p:grpSpPr>
        <a:xfrm>
          <a:off x="0" y="0"/>
          <a:ext cx="0" cy="0"/>
          <a:chOff x="0" y="0"/>
          <a:chExt cx="0" cy="0"/>
        </a:xfrm>
      </p:grpSpPr>
      <p:pic>
        <p:nvPicPr>
          <p:cNvPr id="159" name="Google Shape;159;p15"/>
          <p:cNvPicPr preferRelativeResize="0"/>
          <p:nvPr/>
        </p:nvPicPr>
        <p:blipFill rotWithShape="1">
          <a:blip r:embed="rId3">
            <a:alphaModFix/>
          </a:blip>
          <a:srcRect b="0" l="0" r="0" t="0"/>
          <a:stretch/>
        </p:blipFill>
        <p:spPr>
          <a:xfrm rot="3350023">
            <a:off x="4542059" y="-194671"/>
            <a:ext cx="16671294" cy="13066127"/>
          </a:xfrm>
          <a:prstGeom prst="rect">
            <a:avLst/>
          </a:prstGeom>
          <a:noFill/>
          <a:ln>
            <a:noFill/>
          </a:ln>
        </p:spPr>
      </p:pic>
      <p:grpSp>
        <p:nvGrpSpPr>
          <p:cNvPr id="160" name="Google Shape;160;p15"/>
          <p:cNvGrpSpPr/>
          <p:nvPr/>
        </p:nvGrpSpPr>
        <p:grpSpPr>
          <a:xfrm>
            <a:off x="1028700" y="433387"/>
            <a:ext cx="16230600" cy="5006914"/>
            <a:chOff x="0" y="0"/>
            <a:chExt cx="21640800" cy="6675886"/>
          </a:xfrm>
        </p:grpSpPr>
        <p:sp>
          <p:nvSpPr>
            <p:cNvPr id="161" name="Google Shape;161;p15"/>
            <p:cNvSpPr txBox="1"/>
            <p:nvPr/>
          </p:nvSpPr>
          <p:spPr>
            <a:xfrm>
              <a:off x="0" y="0"/>
              <a:ext cx="21640800" cy="146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Deployments</a:t>
              </a:r>
              <a:endParaRPr/>
            </a:p>
          </p:txBody>
        </p:sp>
        <p:sp>
          <p:nvSpPr>
            <p:cNvPr id="162" name="Google Shape;162;p15"/>
            <p:cNvSpPr txBox="1"/>
            <p:nvPr/>
          </p:nvSpPr>
          <p:spPr>
            <a:xfrm>
              <a:off x="0" y="1750186"/>
              <a:ext cx="21640800" cy="4925700"/>
            </a:xfrm>
            <a:prstGeom prst="rect">
              <a:avLst/>
            </a:prstGeom>
            <a:noFill/>
            <a:ln>
              <a:noFill/>
            </a:ln>
          </p:spPr>
          <p:txBody>
            <a:bodyPr anchorCtr="0" anchor="t" bIns="0" lIns="0" spcFirstLastPara="1" rIns="0" wrap="square" tIns="0">
              <a:spAutoFit/>
            </a:bodyPr>
            <a:lstStyle/>
            <a:p>
              <a:pPr indent="-358775" lvl="1" marL="755650" marR="0" rtl="0" algn="l">
                <a:lnSpc>
                  <a:spcPct val="130000"/>
                </a:lnSpc>
                <a:spcBef>
                  <a:spcPts val="0"/>
                </a:spcBef>
                <a:spcAft>
                  <a:spcPts val="0"/>
                </a:spcAft>
                <a:buClr>
                  <a:srgbClr val="000000"/>
                </a:buClr>
                <a:buSzPts val="3200"/>
                <a:buFont typeface="Arial"/>
                <a:buChar char="•"/>
              </a:pPr>
              <a:r>
                <a:rPr b="0" i="0" lang="en-US" sz="3200" u="none" cap="none" strike="noStrike">
                  <a:solidFill>
                    <a:srgbClr val="000000"/>
                  </a:solidFill>
                  <a:latin typeface="Arimo"/>
                  <a:ea typeface="Arimo"/>
                  <a:cs typeface="Arimo"/>
                  <a:sym typeface="Arimo"/>
                </a:rPr>
                <a:t>Kubernetes deployments define the scale at which you want to run your application by letting you set the details of how you would like pods replicated on your Kubernetes nodes. Deployments describe the number of desired identical pod replicas to run and the preferred update strategy used when updating the deployment. Kubernetes will track pod health, and will remove or add pods as needed to bring your application deployment to the desired state.</a:t>
              </a:r>
              <a:endParaRPr sz="1100"/>
            </a:p>
          </p:txBody>
        </p:sp>
      </p:grpSp>
      <p:grpSp>
        <p:nvGrpSpPr>
          <p:cNvPr id="163" name="Google Shape;163;p15"/>
          <p:cNvGrpSpPr/>
          <p:nvPr/>
        </p:nvGrpSpPr>
        <p:grpSpPr>
          <a:xfrm>
            <a:off x="914900" y="5136402"/>
            <a:ext cx="16230600" cy="4461965"/>
            <a:chOff x="0" y="0"/>
            <a:chExt cx="21640800" cy="5949286"/>
          </a:xfrm>
        </p:grpSpPr>
        <p:sp>
          <p:nvSpPr>
            <p:cNvPr id="164" name="Google Shape;164;p15"/>
            <p:cNvSpPr txBox="1"/>
            <p:nvPr/>
          </p:nvSpPr>
          <p:spPr>
            <a:xfrm>
              <a:off x="0" y="0"/>
              <a:ext cx="21640800" cy="1477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Services</a:t>
              </a:r>
              <a:endParaRPr/>
            </a:p>
          </p:txBody>
        </p:sp>
        <p:sp>
          <p:nvSpPr>
            <p:cNvPr id="165" name="Google Shape;165;p15"/>
            <p:cNvSpPr txBox="1"/>
            <p:nvPr/>
          </p:nvSpPr>
          <p:spPr>
            <a:xfrm>
              <a:off x="0" y="1750186"/>
              <a:ext cx="21640800" cy="4199100"/>
            </a:xfrm>
            <a:prstGeom prst="rect">
              <a:avLst/>
            </a:prstGeom>
            <a:noFill/>
            <a:ln>
              <a:noFill/>
            </a:ln>
          </p:spPr>
          <p:txBody>
            <a:bodyPr anchorCtr="0" anchor="t" bIns="0" lIns="0" spcFirstLastPara="1" rIns="0" wrap="square" tIns="0">
              <a:spAutoFit/>
            </a:bodyPr>
            <a:lstStyle/>
            <a:p>
              <a:pPr indent="-365125" lvl="1" marL="755650" marR="0" rtl="0" algn="l">
                <a:lnSpc>
                  <a:spcPct val="130000"/>
                </a:lnSpc>
                <a:spcBef>
                  <a:spcPts val="0"/>
                </a:spcBef>
                <a:spcAft>
                  <a:spcPts val="0"/>
                </a:spcAft>
                <a:buClr>
                  <a:srgbClr val="000000"/>
                </a:buClr>
                <a:buSzPts val="3300"/>
                <a:buFont typeface="Arial"/>
                <a:buChar char="•"/>
              </a:pPr>
              <a:r>
                <a:rPr b="0" i="0" lang="en-US" sz="3300" u="none" cap="none" strike="noStrike">
                  <a:solidFill>
                    <a:srgbClr val="000000"/>
                  </a:solidFill>
                  <a:latin typeface="Arimo"/>
                  <a:ea typeface="Arimo"/>
                  <a:cs typeface="Arimo"/>
                  <a:sym typeface="Arimo"/>
                </a:rPr>
                <a:t>A service is an abstraction over the pods, and essentially, the only interface the various application consumers interact with. As pods are replaced, their internal names and IPs might change. A service exposes a single machine name or IP address mapped to pods whose underlying names and numbers are unreliable. A service ensures that, to the outside network, everything appears to be unchanged.</a:t>
              </a:r>
              <a:endParaRPr sz="1200"/>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69" name="Shape 169"/>
        <p:cNvGrpSpPr/>
        <p:nvPr/>
      </p:nvGrpSpPr>
      <p:grpSpPr>
        <a:xfrm>
          <a:off x="0" y="0"/>
          <a:ext cx="0" cy="0"/>
          <a:chOff x="0" y="0"/>
          <a:chExt cx="0" cy="0"/>
        </a:xfrm>
      </p:grpSpPr>
      <p:pic>
        <p:nvPicPr>
          <p:cNvPr id="170" name="Google Shape;170;p16"/>
          <p:cNvPicPr preferRelativeResize="0"/>
          <p:nvPr/>
        </p:nvPicPr>
        <p:blipFill rotWithShape="1">
          <a:blip r:embed="rId3">
            <a:alphaModFix/>
          </a:blip>
          <a:srcRect b="0" l="0" r="0" t="0"/>
          <a:stretch/>
        </p:blipFill>
        <p:spPr>
          <a:xfrm>
            <a:off x="-3853166" y="800292"/>
            <a:ext cx="7706333" cy="5240306"/>
          </a:xfrm>
          <a:prstGeom prst="rect">
            <a:avLst/>
          </a:prstGeom>
          <a:noFill/>
          <a:ln>
            <a:noFill/>
          </a:ln>
        </p:spPr>
      </p:pic>
      <p:pic>
        <p:nvPicPr>
          <p:cNvPr id="171" name="Google Shape;171;p16"/>
          <p:cNvPicPr preferRelativeResize="0"/>
          <p:nvPr/>
        </p:nvPicPr>
        <p:blipFill rotWithShape="1">
          <a:blip r:embed="rId4">
            <a:alphaModFix/>
          </a:blip>
          <a:srcRect b="0" l="0" r="0" t="0"/>
          <a:stretch/>
        </p:blipFill>
        <p:spPr>
          <a:xfrm>
            <a:off x="9721139" y="4616450"/>
            <a:ext cx="12180722" cy="8229600"/>
          </a:xfrm>
          <a:prstGeom prst="rect">
            <a:avLst/>
          </a:prstGeom>
          <a:noFill/>
          <a:ln>
            <a:noFill/>
          </a:ln>
        </p:spPr>
      </p:pic>
      <p:grpSp>
        <p:nvGrpSpPr>
          <p:cNvPr id="172" name="Google Shape;172;p16"/>
          <p:cNvGrpSpPr/>
          <p:nvPr/>
        </p:nvGrpSpPr>
        <p:grpSpPr>
          <a:xfrm>
            <a:off x="1028700" y="989236"/>
            <a:ext cx="16230600" cy="4557364"/>
            <a:chOff x="0" y="0"/>
            <a:chExt cx="21640800" cy="6076486"/>
          </a:xfrm>
        </p:grpSpPr>
        <p:sp>
          <p:nvSpPr>
            <p:cNvPr id="173" name="Google Shape;173;p16"/>
            <p:cNvSpPr txBox="1"/>
            <p:nvPr/>
          </p:nvSpPr>
          <p:spPr>
            <a:xfrm>
              <a:off x="0" y="0"/>
              <a:ext cx="21640800" cy="146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Nodes</a:t>
              </a:r>
              <a:endParaRPr/>
            </a:p>
          </p:txBody>
        </p:sp>
        <p:sp>
          <p:nvSpPr>
            <p:cNvPr id="174" name="Google Shape;174;p16"/>
            <p:cNvSpPr txBox="1"/>
            <p:nvPr/>
          </p:nvSpPr>
          <p:spPr>
            <a:xfrm>
              <a:off x="0" y="1750186"/>
              <a:ext cx="21640800" cy="4326300"/>
            </a:xfrm>
            <a:prstGeom prst="rect">
              <a:avLst/>
            </a:prstGeom>
            <a:noFill/>
            <a:ln>
              <a:noFill/>
            </a:ln>
          </p:spPr>
          <p:txBody>
            <a:bodyPr anchorCtr="0" anchor="t" bIns="0" lIns="0" spcFirstLastPara="1" rIns="0" wrap="square" tIns="0">
              <a:spAutoFit/>
            </a:bodyPr>
            <a:lstStyle/>
            <a:p>
              <a:pPr indent="-371475" lvl="1" marL="755650" marR="0" rtl="0" algn="l">
                <a:lnSpc>
                  <a:spcPct val="130000"/>
                </a:lnSpc>
                <a:spcBef>
                  <a:spcPts val="0"/>
                </a:spcBef>
                <a:spcAft>
                  <a:spcPts val="0"/>
                </a:spcAft>
                <a:buClr>
                  <a:srgbClr val="000000"/>
                </a:buClr>
                <a:buSzPts val="3400"/>
                <a:buFont typeface="Arial"/>
                <a:buChar char="•"/>
              </a:pPr>
              <a:r>
                <a:rPr b="0" i="0" lang="en-US" sz="3400" u="none" cap="none" strike="noStrike">
                  <a:solidFill>
                    <a:srgbClr val="000000"/>
                  </a:solidFill>
                  <a:latin typeface="Arimo"/>
                  <a:ea typeface="Arimo"/>
                  <a:cs typeface="Arimo"/>
                  <a:sym typeface="Arimo"/>
                </a:rPr>
                <a:t>A Kubernetes node manages and runs pods; it’s the machine (whether virtualized or physical) that performs the given work. Just as pods collect individual containers that operate together, a node collects entire pods that function together. When you’re operating at scale, you want to be able to hand work over to a node whose pods are free to take it.</a:t>
              </a:r>
              <a:endParaRPr sz="1300"/>
            </a:p>
          </p:txBody>
        </p:sp>
      </p:grpSp>
      <p:grpSp>
        <p:nvGrpSpPr>
          <p:cNvPr id="175" name="Google Shape;175;p16"/>
          <p:cNvGrpSpPr/>
          <p:nvPr/>
        </p:nvGrpSpPr>
        <p:grpSpPr>
          <a:xfrm>
            <a:off x="1028700" y="5730652"/>
            <a:ext cx="16230600" cy="3876964"/>
            <a:chOff x="0" y="0"/>
            <a:chExt cx="21640800" cy="5169286"/>
          </a:xfrm>
        </p:grpSpPr>
        <p:sp>
          <p:nvSpPr>
            <p:cNvPr id="176" name="Google Shape;176;p16"/>
            <p:cNvSpPr txBox="1"/>
            <p:nvPr/>
          </p:nvSpPr>
          <p:spPr>
            <a:xfrm>
              <a:off x="0" y="0"/>
              <a:ext cx="21640800" cy="146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Control plane</a:t>
              </a:r>
              <a:endParaRPr/>
            </a:p>
          </p:txBody>
        </p:sp>
        <p:sp>
          <p:nvSpPr>
            <p:cNvPr id="177" name="Google Shape;177;p16"/>
            <p:cNvSpPr txBox="1"/>
            <p:nvPr/>
          </p:nvSpPr>
          <p:spPr>
            <a:xfrm>
              <a:off x="0" y="1750186"/>
              <a:ext cx="21640800" cy="3419100"/>
            </a:xfrm>
            <a:prstGeom prst="rect">
              <a:avLst/>
            </a:prstGeom>
            <a:noFill/>
            <a:ln>
              <a:noFill/>
            </a:ln>
          </p:spPr>
          <p:txBody>
            <a:bodyPr anchorCtr="0" anchor="t" bIns="0" lIns="0" spcFirstLastPara="1" rIns="0" wrap="square" tIns="0">
              <a:spAutoFit/>
            </a:bodyPr>
            <a:lstStyle/>
            <a:p>
              <a:pPr indent="-371475" lvl="1" marL="755650" marR="0" rtl="0" algn="l">
                <a:lnSpc>
                  <a:spcPct val="130000"/>
                </a:lnSpc>
                <a:spcBef>
                  <a:spcPts val="0"/>
                </a:spcBef>
                <a:spcAft>
                  <a:spcPts val="0"/>
                </a:spcAft>
                <a:buClr>
                  <a:srgbClr val="000000"/>
                </a:buClr>
                <a:buSzPts val="3400"/>
                <a:buFont typeface="Arial"/>
                <a:buChar char="•"/>
              </a:pPr>
              <a:r>
                <a:rPr b="0" i="0" lang="en-US" sz="3400" u="none" cap="none" strike="noStrike">
                  <a:solidFill>
                    <a:srgbClr val="000000"/>
                  </a:solidFill>
                  <a:latin typeface="Arimo"/>
                  <a:ea typeface="Arimo"/>
                  <a:cs typeface="Arimo"/>
                  <a:sym typeface="Arimo"/>
                </a:rPr>
                <a:t>The Kubernetes control plane is the main entry point for administrators and users to manage the various nodes. Operations are issued to it either through HTTP calls or connecting to the machine and running command-line scripts. As the name implies, it controls how Kubernetes interacts with your applications.</a:t>
              </a:r>
              <a:endParaRPr sz="1300"/>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81" name="Shape 181"/>
        <p:cNvGrpSpPr/>
        <p:nvPr/>
      </p:nvGrpSpPr>
      <p:grpSpPr>
        <a:xfrm>
          <a:off x="0" y="0"/>
          <a:ext cx="0" cy="0"/>
          <a:chOff x="0" y="0"/>
          <a:chExt cx="0" cy="0"/>
        </a:xfrm>
      </p:grpSpPr>
      <p:pic>
        <p:nvPicPr>
          <p:cNvPr id="182" name="Google Shape;182;p17"/>
          <p:cNvPicPr preferRelativeResize="0"/>
          <p:nvPr/>
        </p:nvPicPr>
        <p:blipFill rotWithShape="1">
          <a:blip r:embed="rId3">
            <a:alphaModFix/>
          </a:blip>
          <a:srcRect b="28463" l="0" r="0" t="28463"/>
          <a:stretch/>
        </p:blipFill>
        <p:spPr>
          <a:xfrm rot="3494700">
            <a:off x="-9565167" y="-1421447"/>
            <a:ext cx="19130334" cy="8229600"/>
          </a:xfrm>
          <a:prstGeom prst="rect">
            <a:avLst/>
          </a:prstGeom>
          <a:noFill/>
          <a:ln>
            <a:noFill/>
          </a:ln>
        </p:spPr>
      </p:pic>
      <p:grpSp>
        <p:nvGrpSpPr>
          <p:cNvPr id="183" name="Google Shape;183;p17"/>
          <p:cNvGrpSpPr/>
          <p:nvPr/>
        </p:nvGrpSpPr>
        <p:grpSpPr>
          <a:xfrm>
            <a:off x="1028700" y="417736"/>
            <a:ext cx="16230600" cy="1868264"/>
            <a:chOff x="0" y="0"/>
            <a:chExt cx="21640800" cy="2491019"/>
          </a:xfrm>
        </p:grpSpPr>
        <p:sp>
          <p:nvSpPr>
            <p:cNvPr id="184" name="Google Shape;184;p17"/>
            <p:cNvSpPr txBox="1"/>
            <p:nvPr/>
          </p:nvSpPr>
          <p:spPr>
            <a:xfrm>
              <a:off x="0" y="0"/>
              <a:ext cx="21640800" cy="146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Cluster</a:t>
              </a:r>
              <a:endParaRPr/>
            </a:p>
          </p:txBody>
        </p:sp>
        <p:sp>
          <p:nvSpPr>
            <p:cNvPr id="185" name="Google Shape;185;p17"/>
            <p:cNvSpPr txBox="1"/>
            <p:nvPr/>
          </p:nvSpPr>
          <p:spPr>
            <a:xfrm>
              <a:off x="0" y="1750186"/>
              <a:ext cx="21640800" cy="740833"/>
            </a:xfrm>
            <a:prstGeom prst="rect">
              <a:avLst/>
            </a:prstGeom>
            <a:noFill/>
            <a:ln>
              <a:noFill/>
            </a:ln>
          </p:spPr>
          <p:txBody>
            <a:bodyPr anchorCtr="0" anchor="t" bIns="0" lIns="0" spcFirstLastPara="1" rIns="0" wrap="square" tIns="0">
              <a:spAutoFit/>
            </a:bodyPr>
            <a:lstStyle/>
            <a:p>
              <a:pPr indent="-377825" lvl="1" marL="755650" marR="0" rtl="0" algn="l">
                <a:lnSpc>
                  <a:spcPct val="130000"/>
                </a:lnSpc>
                <a:spcBef>
                  <a:spcPts val="0"/>
                </a:spcBef>
                <a:spcAft>
                  <a:spcPts val="0"/>
                </a:spcAft>
                <a:buClr>
                  <a:srgbClr val="000000"/>
                </a:buClr>
                <a:buSzPts val="3500"/>
                <a:buFont typeface="Arial"/>
                <a:buChar char="•"/>
              </a:pPr>
              <a:r>
                <a:rPr b="0" i="0" lang="en-US" sz="3500" u="none" cap="none" strike="noStrike">
                  <a:solidFill>
                    <a:srgbClr val="000000"/>
                  </a:solidFill>
                  <a:latin typeface="Arimo"/>
                  <a:ea typeface="Arimo"/>
                  <a:cs typeface="Arimo"/>
                  <a:sym typeface="Arimo"/>
                </a:rPr>
                <a:t>A cluster is all of the above components put together as a single unit.</a:t>
              </a:r>
              <a:endParaRPr/>
            </a:p>
          </p:txBody>
        </p:sp>
      </p:grpSp>
      <p:grpSp>
        <p:nvGrpSpPr>
          <p:cNvPr id="186" name="Google Shape;186;p17"/>
          <p:cNvGrpSpPr/>
          <p:nvPr/>
        </p:nvGrpSpPr>
        <p:grpSpPr>
          <a:xfrm>
            <a:off x="1028700" y="2936652"/>
            <a:ext cx="16230600" cy="3011264"/>
            <a:chOff x="0" y="0"/>
            <a:chExt cx="21640800" cy="4015019"/>
          </a:xfrm>
        </p:grpSpPr>
        <p:sp>
          <p:nvSpPr>
            <p:cNvPr id="187" name="Google Shape;187;p17"/>
            <p:cNvSpPr txBox="1"/>
            <p:nvPr/>
          </p:nvSpPr>
          <p:spPr>
            <a:xfrm>
              <a:off x="0" y="0"/>
              <a:ext cx="21640800" cy="146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API server</a:t>
              </a:r>
              <a:endParaRPr/>
            </a:p>
          </p:txBody>
        </p:sp>
        <p:sp>
          <p:nvSpPr>
            <p:cNvPr id="188" name="Google Shape;188;p17"/>
            <p:cNvSpPr txBox="1"/>
            <p:nvPr/>
          </p:nvSpPr>
          <p:spPr>
            <a:xfrm>
              <a:off x="0" y="1750186"/>
              <a:ext cx="21640800" cy="2264833"/>
            </a:xfrm>
            <a:prstGeom prst="rect">
              <a:avLst/>
            </a:prstGeom>
            <a:noFill/>
            <a:ln>
              <a:noFill/>
            </a:ln>
          </p:spPr>
          <p:txBody>
            <a:bodyPr anchorCtr="0" anchor="t" bIns="0" lIns="0" spcFirstLastPara="1" rIns="0" wrap="square" tIns="0">
              <a:spAutoFit/>
            </a:bodyPr>
            <a:lstStyle/>
            <a:p>
              <a:pPr indent="-377825" lvl="1" marL="755650" marR="0" rtl="0" algn="l">
                <a:lnSpc>
                  <a:spcPct val="130000"/>
                </a:lnSpc>
                <a:spcBef>
                  <a:spcPts val="0"/>
                </a:spcBef>
                <a:spcAft>
                  <a:spcPts val="0"/>
                </a:spcAft>
                <a:buClr>
                  <a:srgbClr val="000000"/>
                </a:buClr>
                <a:buSzPts val="3500"/>
                <a:buFont typeface="Arial"/>
                <a:buChar char="•"/>
              </a:pPr>
              <a:r>
                <a:rPr b="0" i="0" lang="en-US" sz="3500" u="none" cap="none" strike="noStrike">
                  <a:solidFill>
                    <a:srgbClr val="000000"/>
                  </a:solidFill>
                  <a:latin typeface="Arimo"/>
                  <a:ea typeface="Arimo"/>
                  <a:cs typeface="Arimo"/>
                  <a:sym typeface="Arimo"/>
                </a:rPr>
                <a:t>The API server exposes a REST interface to the Kubernetes cluster. All operations against pods, services, and so forth, are executed programmatically by communicating with the endpoints provided by it.</a:t>
              </a:r>
              <a:endParaRPr/>
            </a:p>
          </p:txBody>
        </p:sp>
      </p:grpSp>
      <p:grpSp>
        <p:nvGrpSpPr>
          <p:cNvPr id="189" name="Google Shape;189;p17"/>
          <p:cNvGrpSpPr/>
          <p:nvPr/>
        </p:nvGrpSpPr>
        <p:grpSpPr>
          <a:xfrm>
            <a:off x="1028700" y="6247036"/>
            <a:ext cx="16230600" cy="3011264"/>
            <a:chOff x="0" y="0"/>
            <a:chExt cx="21640800" cy="4015019"/>
          </a:xfrm>
        </p:grpSpPr>
        <p:sp>
          <p:nvSpPr>
            <p:cNvPr id="190" name="Google Shape;190;p17"/>
            <p:cNvSpPr txBox="1"/>
            <p:nvPr/>
          </p:nvSpPr>
          <p:spPr>
            <a:xfrm>
              <a:off x="0" y="0"/>
              <a:ext cx="21640800" cy="146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Scheduler</a:t>
              </a:r>
              <a:endParaRPr/>
            </a:p>
          </p:txBody>
        </p:sp>
        <p:sp>
          <p:nvSpPr>
            <p:cNvPr id="191" name="Google Shape;191;p17"/>
            <p:cNvSpPr txBox="1"/>
            <p:nvPr/>
          </p:nvSpPr>
          <p:spPr>
            <a:xfrm>
              <a:off x="0" y="1750186"/>
              <a:ext cx="21640800" cy="2264833"/>
            </a:xfrm>
            <a:prstGeom prst="rect">
              <a:avLst/>
            </a:prstGeom>
            <a:noFill/>
            <a:ln>
              <a:noFill/>
            </a:ln>
          </p:spPr>
          <p:txBody>
            <a:bodyPr anchorCtr="0" anchor="t" bIns="0" lIns="0" spcFirstLastPara="1" rIns="0" wrap="square" tIns="0">
              <a:spAutoFit/>
            </a:bodyPr>
            <a:lstStyle/>
            <a:p>
              <a:pPr indent="-377825" lvl="1" marL="755650" marR="0" rtl="0" algn="l">
                <a:lnSpc>
                  <a:spcPct val="130000"/>
                </a:lnSpc>
                <a:spcBef>
                  <a:spcPts val="0"/>
                </a:spcBef>
                <a:spcAft>
                  <a:spcPts val="0"/>
                </a:spcAft>
                <a:buClr>
                  <a:srgbClr val="000000"/>
                </a:buClr>
                <a:buSzPts val="3500"/>
                <a:buFont typeface="Arial"/>
                <a:buChar char="•"/>
              </a:pPr>
              <a:r>
                <a:rPr b="0" i="0" lang="en-US" sz="3500" u="none" cap="none" strike="noStrike">
                  <a:solidFill>
                    <a:srgbClr val="000000"/>
                  </a:solidFill>
                  <a:latin typeface="Arimo"/>
                  <a:ea typeface="Arimo"/>
                  <a:cs typeface="Arimo"/>
                  <a:sym typeface="Arimo"/>
                </a:rPr>
                <a:t>The scheduler is responsible for assigning work to the various nodes. It keeps watch over the resource capacity and ensures that a worker node’s performance is within an appropriate threshold.</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95" name="Shape 195"/>
        <p:cNvGrpSpPr/>
        <p:nvPr/>
      </p:nvGrpSpPr>
      <p:grpSpPr>
        <a:xfrm>
          <a:off x="0" y="0"/>
          <a:ext cx="0" cy="0"/>
          <a:chOff x="0" y="0"/>
          <a:chExt cx="0" cy="0"/>
        </a:xfrm>
      </p:grpSpPr>
      <p:pic>
        <p:nvPicPr>
          <p:cNvPr id="196" name="Google Shape;196;p18"/>
          <p:cNvPicPr preferRelativeResize="0"/>
          <p:nvPr/>
        </p:nvPicPr>
        <p:blipFill rotWithShape="1">
          <a:blip r:embed="rId3">
            <a:alphaModFix/>
          </a:blip>
          <a:srcRect b="0" l="0" r="0" t="0"/>
          <a:stretch/>
        </p:blipFill>
        <p:spPr>
          <a:xfrm rot="-1418935">
            <a:off x="9345961" y="-1922263"/>
            <a:ext cx="20853122" cy="12729094"/>
          </a:xfrm>
          <a:prstGeom prst="rect">
            <a:avLst/>
          </a:prstGeom>
          <a:noFill/>
          <a:ln>
            <a:noFill/>
          </a:ln>
        </p:spPr>
      </p:pic>
      <p:grpSp>
        <p:nvGrpSpPr>
          <p:cNvPr id="197" name="Google Shape;197;p18"/>
          <p:cNvGrpSpPr/>
          <p:nvPr/>
        </p:nvGrpSpPr>
        <p:grpSpPr>
          <a:xfrm>
            <a:off x="1028700" y="224507"/>
            <a:ext cx="16230600" cy="3141214"/>
            <a:chOff x="0" y="0"/>
            <a:chExt cx="21640800" cy="4188286"/>
          </a:xfrm>
        </p:grpSpPr>
        <p:sp>
          <p:nvSpPr>
            <p:cNvPr id="198" name="Google Shape;198;p18"/>
            <p:cNvSpPr txBox="1"/>
            <p:nvPr/>
          </p:nvSpPr>
          <p:spPr>
            <a:xfrm>
              <a:off x="0" y="0"/>
              <a:ext cx="21640800" cy="146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Controller Manager</a:t>
              </a:r>
              <a:endParaRPr/>
            </a:p>
          </p:txBody>
        </p:sp>
        <p:sp>
          <p:nvSpPr>
            <p:cNvPr id="199" name="Google Shape;199;p18"/>
            <p:cNvSpPr txBox="1"/>
            <p:nvPr/>
          </p:nvSpPr>
          <p:spPr>
            <a:xfrm>
              <a:off x="0" y="1750186"/>
              <a:ext cx="21640800" cy="2438100"/>
            </a:xfrm>
            <a:prstGeom prst="rect">
              <a:avLst/>
            </a:prstGeom>
            <a:noFill/>
            <a:ln>
              <a:noFill/>
            </a:ln>
          </p:spPr>
          <p:txBody>
            <a:bodyPr anchorCtr="0" anchor="t" bIns="0" lIns="0" spcFirstLastPara="1" rIns="0" wrap="square" tIns="0">
              <a:spAutoFit/>
            </a:bodyPr>
            <a:lstStyle/>
            <a:p>
              <a:pPr indent="-365125" lvl="1" marL="755650" marR="0" rtl="0" algn="l">
                <a:lnSpc>
                  <a:spcPct val="130000"/>
                </a:lnSpc>
                <a:spcBef>
                  <a:spcPts val="0"/>
                </a:spcBef>
                <a:spcAft>
                  <a:spcPts val="0"/>
                </a:spcAft>
                <a:buClr>
                  <a:srgbClr val="000000"/>
                </a:buClr>
                <a:buSzPts val="3300"/>
                <a:buFont typeface="Arial"/>
                <a:buChar char="•"/>
              </a:pPr>
              <a:r>
                <a:rPr b="0" i="0" lang="en-US" sz="3300" u="none" cap="none" strike="noStrike">
                  <a:solidFill>
                    <a:srgbClr val="000000"/>
                  </a:solidFill>
                  <a:latin typeface="Arimo"/>
                  <a:ea typeface="Arimo"/>
                  <a:cs typeface="Arimo"/>
                  <a:sym typeface="Arimo"/>
                </a:rPr>
                <a:t>The controller-manager is responsible for making sure that the shared state of the cluster is operating as expected. More accurately, the controller manager oversees various controllers which respond to events (e.g., if a node goes down).</a:t>
              </a:r>
              <a:endParaRPr sz="1200"/>
            </a:p>
          </p:txBody>
        </p:sp>
      </p:grpSp>
      <p:grpSp>
        <p:nvGrpSpPr>
          <p:cNvPr id="200" name="Google Shape;200;p18"/>
          <p:cNvGrpSpPr/>
          <p:nvPr/>
        </p:nvGrpSpPr>
        <p:grpSpPr>
          <a:xfrm>
            <a:off x="1028700" y="3807271"/>
            <a:ext cx="16230600" cy="3085864"/>
            <a:chOff x="0" y="0"/>
            <a:chExt cx="21640800" cy="4114486"/>
          </a:xfrm>
        </p:grpSpPr>
        <p:sp>
          <p:nvSpPr>
            <p:cNvPr id="201" name="Google Shape;201;p18"/>
            <p:cNvSpPr txBox="1"/>
            <p:nvPr/>
          </p:nvSpPr>
          <p:spPr>
            <a:xfrm>
              <a:off x="0" y="0"/>
              <a:ext cx="21640800" cy="146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Kubelet</a:t>
              </a:r>
              <a:endParaRPr/>
            </a:p>
          </p:txBody>
        </p:sp>
        <p:sp>
          <p:nvSpPr>
            <p:cNvPr id="202" name="Google Shape;202;p18"/>
            <p:cNvSpPr txBox="1"/>
            <p:nvPr/>
          </p:nvSpPr>
          <p:spPr>
            <a:xfrm>
              <a:off x="0" y="1750186"/>
              <a:ext cx="21640800" cy="2364300"/>
            </a:xfrm>
            <a:prstGeom prst="rect">
              <a:avLst/>
            </a:prstGeom>
            <a:noFill/>
            <a:ln>
              <a:noFill/>
            </a:ln>
          </p:spPr>
          <p:txBody>
            <a:bodyPr anchorCtr="0" anchor="t" bIns="0" lIns="0" spcFirstLastPara="1" rIns="0" wrap="square" tIns="0">
              <a:spAutoFit/>
            </a:bodyPr>
            <a:lstStyle/>
            <a:p>
              <a:pPr indent="-358775" lvl="1" marL="755650" marR="0" rtl="0" algn="l">
                <a:lnSpc>
                  <a:spcPct val="130000"/>
                </a:lnSpc>
                <a:spcBef>
                  <a:spcPts val="0"/>
                </a:spcBef>
                <a:spcAft>
                  <a:spcPts val="0"/>
                </a:spcAft>
                <a:buClr>
                  <a:srgbClr val="000000"/>
                </a:buClr>
                <a:buSzPts val="3200"/>
                <a:buFont typeface="Arial"/>
                <a:buChar char="•"/>
              </a:pPr>
              <a:r>
                <a:rPr b="0" i="0" lang="en-US" sz="3200" u="none" cap="none" strike="noStrike">
                  <a:solidFill>
                    <a:srgbClr val="000000"/>
                  </a:solidFill>
                  <a:latin typeface="Arimo"/>
                  <a:ea typeface="Arimo"/>
                  <a:cs typeface="Arimo"/>
                  <a:sym typeface="Arimo"/>
                </a:rPr>
                <a:t>A Kubelet tracks the state of a pod to ensure that all the containers are running. It provides a heartbeat message every few seconds to the control plane. If a replication controller does not receive that message, the node is marked as unhealthy.</a:t>
              </a:r>
              <a:endParaRPr sz="1100"/>
            </a:p>
          </p:txBody>
        </p:sp>
      </p:grpSp>
      <p:grpSp>
        <p:nvGrpSpPr>
          <p:cNvPr id="203" name="Google Shape;203;p18"/>
          <p:cNvGrpSpPr/>
          <p:nvPr/>
        </p:nvGrpSpPr>
        <p:grpSpPr>
          <a:xfrm>
            <a:off x="1028700" y="7390036"/>
            <a:ext cx="16230600" cy="2439764"/>
            <a:chOff x="0" y="0"/>
            <a:chExt cx="21640800" cy="3253019"/>
          </a:xfrm>
        </p:grpSpPr>
        <p:sp>
          <p:nvSpPr>
            <p:cNvPr id="204" name="Google Shape;204;p18"/>
            <p:cNvSpPr txBox="1"/>
            <p:nvPr/>
          </p:nvSpPr>
          <p:spPr>
            <a:xfrm>
              <a:off x="0" y="0"/>
              <a:ext cx="21640800" cy="146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Kube Proxy</a:t>
              </a:r>
              <a:endParaRPr/>
            </a:p>
          </p:txBody>
        </p:sp>
        <p:sp>
          <p:nvSpPr>
            <p:cNvPr id="205" name="Google Shape;205;p18"/>
            <p:cNvSpPr txBox="1"/>
            <p:nvPr/>
          </p:nvSpPr>
          <p:spPr>
            <a:xfrm>
              <a:off x="0" y="1750186"/>
              <a:ext cx="21640800" cy="1502833"/>
            </a:xfrm>
            <a:prstGeom prst="rect">
              <a:avLst/>
            </a:prstGeom>
            <a:noFill/>
            <a:ln>
              <a:noFill/>
            </a:ln>
          </p:spPr>
          <p:txBody>
            <a:bodyPr anchorCtr="0" anchor="t" bIns="0" lIns="0" spcFirstLastPara="1" rIns="0" wrap="square" tIns="0">
              <a:spAutoFit/>
            </a:bodyPr>
            <a:lstStyle/>
            <a:p>
              <a:pPr indent="-377825" lvl="1" marL="755650" marR="0" rtl="0" algn="l">
                <a:lnSpc>
                  <a:spcPct val="130000"/>
                </a:lnSpc>
                <a:spcBef>
                  <a:spcPts val="0"/>
                </a:spcBef>
                <a:spcAft>
                  <a:spcPts val="0"/>
                </a:spcAft>
                <a:buClr>
                  <a:srgbClr val="000000"/>
                </a:buClr>
                <a:buSzPts val="3500"/>
                <a:buFont typeface="Arial"/>
                <a:buChar char="•"/>
              </a:pPr>
              <a:r>
                <a:rPr b="0" i="0" lang="en-US" sz="3500" u="none" cap="none" strike="noStrike">
                  <a:solidFill>
                    <a:srgbClr val="000000"/>
                  </a:solidFill>
                  <a:latin typeface="Arimo"/>
                  <a:ea typeface="Arimo"/>
                  <a:cs typeface="Arimo"/>
                  <a:sym typeface="Arimo"/>
                </a:rPr>
                <a:t>The Kube proxy routes traffic coming into a node from the service. It forwards requests for work to the correct containers.</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209" name="Shape 209"/>
        <p:cNvGrpSpPr/>
        <p:nvPr/>
      </p:nvGrpSpPr>
      <p:grpSpPr>
        <a:xfrm>
          <a:off x="0" y="0"/>
          <a:ext cx="0" cy="0"/>
          <a:chOff x="0" y="0"/>
          <a:chExt cx="0" cy="0"/>
        </a:xfrm>
      </p:grpSpPr>
      <p:pic>
        <p:nvPicPr>
          <p:cNvPr id="210" name="Google Shape;210;p19"/>
          <p:cNvPicPr preferRelativeResize="0"/>
          <p:nvPr/>
        </p:nvPicPr>
        <p:blipFill rotWithShape="1">
          <a:blip r:embed="rId3">
            <a:alphaModFix/>
          </a:blip>
          <a:srcRect b="0" l="0" r="0" t="0"/>
          <a:stretch/>
        </p:blipFill>
        <p:spPr>
          <a:xfrm rot="-395369">
            <a:off x="-1062685" y="-2918350"/>
            <a:ext cx="19243011" cy="14251855"/>
          </a:xfrm>
          <a:prstGeom prst="rect">
            <a:avLst/>
          </a:prstGeom>
          <a:noFill/>
          <a:ln>
            <a:noFill/>
          </a:ln>
        </p:spPr>
      </p:pic>
      <p:sp>
        <p:nvSpPr>
          <p:cNvPr id="211" name="Google Shape;211;p19"/>
          <p:cNvSpPr/>
          <p:nvPr/>
        </p:nvSpPr>
        <p:spPr>
          <a:xfrm>
            <a:off x="1959964" y="2285002"/>
            <a:ext cx="14368071" cy="5716996"/>
          </a:xfrm>
          <a:custGeom>
            <a:rect b="b" l="l" r="r" t="t"/>
            <a:pathLst>
              <a:path extrusionOk="0" h="2936730" w="7380650">
                <a:moveTo>
                  <a:pt x="0" y="0"/>
                </a:moveTo>
                <a:lnTo>
                  <a:pt x="0" y="2936730"/>
                </a:lnTo>
                <a:lnTo>
                  <a:pt x="7380650" y="2936730"/>
                </a:lnTo>
                <a:lnTo>
                  <a:pt x="7380650" y="0"/>
                </a:lnTo>
                <a:lnTo>
                  <a:pt x="0" y="0"/>
                </a:lnTo>
                <a:close/>
                <a:moveTo>
                  <a:pt x="7319690" y="2875770"/>
                </a:moveTo>
                <a:lnTo>
                  <a:pt x="59690" y="2875770"/>
                </a:lnTo>
                <a:lnTo>
                  <a:pt x="59690" y="59690"/>
                </a:lnTo>
                <a:lnTo>
                  <a:pt x="7319690" y="59690"/>
                </a:lnTo>
                <a:lnTo>
                  <a:pt x="7319690" y="2875770"/>
                </a:lnTo>
                <a:close/>
              </a:path>
            </a:pathLst>
          </a:custGeom>
          <a:solidFill>
            <a:srgbClr val="FFFFFF"/>
          </a:solidFill>
          <a:ln>
            <a:noFill/>
          </a:ln>
        </p:spPr>
      </p:sp>
      <p:grpSp>
        <p:nvGrpSpPr>
          <p:cNvPr id="212" name="Google Shape;212;p19"/>
          <p:cNvGrpSpPr/>
          <p:nvPr/>
        </p:nvGrpSpPr>
        <p:grpSpPr>
          <a:xfrm>
            <a:off x="364803" y="538086"/>
            <a:ext cx="17653725" cy="9485550"/>
            <a:chOff x="0" y="-95250"/>
            <a:chExt cx="23538300" cy="12647399"/>
          </a:xfrm>
        </p:grpSpPr>
        <p:sp>
          <p:nvSpPr>
            <p:cNvPr id="213" name="Google Shape;213;p19"/>
            <p:cNvSpPr txBox="1"/>
            <p:nvPr/>
          </p:nvSpPr>
          <p:spPr>
            <a:xfrm>
              <a:off x="0" y="-95250"/>
              <a:ext cx="23538193" cy="20408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9600" u="none" cap="none" strike="noStrike">
                  <a:solidFill>
                    <a:srgbClr val="000000"/>
                  </a:solidFill>
                  <a:latin typeface="Lato"/>
                  <a:ea typeface="Lato"/>
                  <a:cs typeface="Lato"/>
                  <a:sym typeface="Lato"/>
                </a:rPr>
                <a:t>Edge Computing</a:t>
              </a:r>
              <a:endParaRPr/>
            </a:p>
          </p:txBody>
        </p:sp>
        <p:sp>
          <p:nvSpPr>
            <p:cNvPr id="214" name="Google Shape;214;p19"/>
            <p:cNvSpPr txBox="1"/>
            <p:nvPr/>
          </p:nvSpPr>
          <p:spPr>
            <a:xfrm>
              <a:off x="0" y="2210849"/>
              <a:ext cx="23538300" cy="10341300"/>
            </a:xfrm>
            <a:prstGeom prst="rect">
              <a:avLst/>
            </a:prstGeom>
            <a:noFill/>
            <a:ln>
              <a:noFill/>
            </a:ln>
          </p:spPr>
          <p:txBody>
            <a:bodyPr anchorCtr="0" anchor="t" bIns="0" lIns="0" spcFirstLastPara="1" rIns="0" wrap="square" tIns="0">
              <a:spAutoFit/>
            </a:bodyPr>
            <a:lstStyle/>
            <a:p>
              <a:pPr indent="-397508" lvl="1" marL="820417" marR="0" rtl="0" algn="l">
                <a:lnSpc>
                  <a:spcPct val="130007"/>
                </a:lnSpc>
                <a:spcBef>
                  <a:spcPts val="0"/>
                </a:spcBef>
                <a:spcAft>
                  <a:spcPts val="0"/>
                </a:spcAft>
                <a:buClr>
                  <a:srgbClr val="000000"/>
                </a:buClr>
                <a:buSzPts val="3599"/>
                <a:buFont typeface="Arial"/>
                <a:buChar char="•"/>
              </a:pPr>
              <a:r>
                <a:rPr b="0" i="0" lang="en-US" sz="3599" u="none" cap="none" strike="noStrike">
                  <a:solidFill>
                    <a:srgbClr val="000000"/>
                  </a:solidFill>
                  <a:latin typeface="Lato"/>
                  <a:ea typeface="Lato"/>
                  <a:cs typeface="Lato"/>
                  <a:sym typeface="Lato"/>
                </a:rPr>
                <a:t>A part of a distributed computing topology in which information processing is located close to the edge – where things and people produce or consume that information.”</a:t>
              </a:r>
              <a:endParaRPr sz="1200"/>
            </a:p>
            <a:p>
              <a:pPr indent="-397508" lvl="1" marL="820417" marR="0" rtl="0" algn="l">
                <a:lnSpc>
                  <a:spcPct val="130007"/>
                </a:lnSpc>
                <a:spcBef>
                  <a:spcPts val="0"/>
                </a:spcBef>
                <a:spcAft>
                  <a:spcPts val="0"/>
                </a:spcAft>
                <a:buClr>
                  <a:srgbClr val="000000"/>
                </a:buClr>
                <a:buSzPts val="3599"/>
                <a:buFont typeface="Arial"/>
                <a:buChar char="•"/>
              </a:pPr>
              <a:r>
                <a:rPr b="0" i="0" lang="en-US" sz="3599" u="none" cap="none" strike="noStrike">
                  <a:solidFill>
                    <a:srgbClr val="000000"/>
                  </a:solidFill>
                  <a:latin typeface="Arimo"/>
                  <a:ea typeface="Arimo"/>
                  <a:cs typeface="Arimo"/>
                  <a:sym typeface="Arimo"/>
                </a:rPr>
                <a:t>Edge computing brings computation and data storage closer to the devices where it’s being gathered, rather than relying on a central location that can be thousands of miles away. In addition, companies can save money by having the processing done locally, reducing the amount of data that needs to be processed in a centralized or cloud-based location.</a:t>
              </a:r>
              <a:endParaRPr sz="1200"/>
            </a:p>
            <a:p>
              <a:pPr indent="-397508" lvl="1" marL="820417" marR="0" rtl="0" algn="l">
                <a:lnSpc>
                  <a:spcPct val="130007"/>
                </a:lnSpc>
                <a:spcBef>
                  <a:spcPts val="0"/>
                </a:spcBef>
                <a:spcAft>
                  <a:spcPts val="0"/>
                </a:spcAft>
                <a:buClr>
                  <a:srgbClr val="000000"/>
                </a:buClr>
                <a:buSzPts val="3599"/>
                <a:buFont typeface="Arial"/>
                <a:buChar char="•"/>
              </a:pPr>
              <a:r>
                <a:rPr b="0" i="0" lang="en-US" sz="3599" u="none" cap="none" strike="noStrike">
                  <a:solidFill>
                    <a:srgbClr val="000000"/>
                  </a:solidFill>
                  <a:latin typeface="Arimo"/>
                  <a:ea typeface="Arimo"/>
                  <a:cs typeface="Arimo"/>
                  <a:sym typeface="Arimo"/>
                </a:rPr>
                <a:t>Edge computing was developed due to the exponential growth of IoT devices, which connect to the internet for either receiving information from the cloud or delivering data back to the cloud. And many IoT devices generate enormous amounts of data during the course of their operations.</a:t>
              </a:r>
              <a:endParaRPr sz="12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62" name="Shape 62"/>
        <p:cNvGrpSpPr/>
        <p:nvPr/>
      </p:nvGrpSpPr>
      <p:grpSpPr>
        <a:xfrm>
          <a:off x="0" y="0"/>
          <a:ext cx="0" cy="0"/>
          <a:chOff x="0" y="0"/>
          <a:chExt cx="0" cy="0"/>
        </a:xfrm>
      </p:grpSpPr>
      <p:pic>
        <p:nvPicPr>
          <p:cNvPr id="63" name="Google Shape;63;p2"/>
          <p:cNvPicPr preferRelativeResize="0"/>
          <p:nvPr/>
        </p:nvPicPr>
        <p:blipFill rotWithShape="1">
          <a:blip r:embed="rId3">
            <a:alphaModFix/>
          </a:blip>
          <a:srcRect b="0" l="0" r="0" t="0"/>
          <a:stretch/>
        </p:blipFill>
        <p:spPr>
          <a:xfrm rot="7391448">
            <a:off x="-1667042" y="-19231"/>
            <a:ext cx="13678828" cy="10130882"/>
          </a:xfrm>
          <a:prstGeom prst="rect">
            <a:avLst/>
          </a:prstGeom>
          <a:noFill/>
          <a:ln>
            <a:noFill/>
          </a:ln>
        </p:spPr>
      </p:pic>
      <p:sp>
        <p:nvSpPr>
          <p:cNvPr id="64" name="Google Shape;64;p2"/>
          <p:cNvSpPr/>
          <p:nvPr/>
        </p:nvSpPr>
        <p:spPr>
          <a:xfrm>
            <a:off x="895147" y="2187713"/>
            <a:ext cx="8554450" cy="5716996"/>
          </a:xfrm>
          <a:custGeom>
            <a:rect b="b" l="l" r="r" t="t"/>
            <a:pathLst>
              <a:path extrusionOk="0" h="2936730" w="4394285">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a:ln>
            <a:noFill/>
          </a:ln>
        </p:spPr>
      </p:sp>
      <p:grpSp>
        <p:nvGrpSpPr>
          <p:cNvPr id="65" name="Google Shape;65;p2"/>
          <p:cNvGrpSpPr/>
          <p:nvPr/>
        </p:nvGrpSpPr>
        <p:grpSpPr>
          <a:xfrm>
            <a:off x="1732865" y="4213304"/>
            <a:ext cx="6879014" cy="1662153"/>
            <a:chOff x="0" y="-114300"/>
            <a:chExt cx="9172018" cy="2216204"/>
          </a:xfrm>
        </p:grpSpPr>
        <p:sp>
          <p:nvSpPr>
            <p:cNvPr id="66" name="Google Shape;66;p2"/>
            <p:cNvSpPr txBox="1"/>
            <p:nvPr/>
          </p:nvSpPr>
          <p:spPr>
            <a:xfrm>
              <a:off x="0" y="-114300"/>
              <a:ext cx="9172018" cy="124544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600" u="none" cap="none" strike="noStrike">
                  <a:solidFill>
                    <a:srgbClr val="000000"/>
                  </a:solidFill>
                  <a:latin typeface="Lato"/>
                  <a:ea typeface="Lato"/>
                  <a:cs typeface="Lato"/>
                  <a:sym typeface="Lato"/>
                </a:rPr>
                <a:t>Contents</a:t>
              </a:r>
              <a:endParaRPr/>
            </a:p>
          </p:txBody>
        </p:sp>
        <p:sp>
          <p:nvSpPr>
            <p:cNvPr id="67" name="Google Shape;67;p2"/>
            <p:cNvSpPr txBox="1"/>
            <p:nvPr/>
          </p:nvSpPr>
          <p:spPr>
            <a:xfrm>
              <a:off x="1249457" y="1454204"/>
              <a:ext cx="6673104" cy="647700"/>
            </a:xfrm>
            <a:prstGeom prst="rect">
              <a:avLst/>
            </a:prstGeom>
            <a:noFill/>
            <a:ln>
              <a:noFill/>
            </a:ln>
          </p:spPr>
          <p:txBody>
            <a:bodyPr anchorCtr="0" anchor="t" bIns="0" lIns="0" spcFirstLastPara="1" rIns="0" wrap="square" tIns="0">
              <a:spAutoFit/>
            </a:bodyPr>
            <a:lstStyle/>
            <a:p>
              <a:pPr indent="0" lvl="0" marL="0" marR="0" rtl="0" algn="ctr">
                <a:lnSpc>
                  <a:spcPct val="2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8" name="Google Shape;68;p2"/>
          <p:cNvSpPr txBox="1"/>
          <p:nvPr/>
        </p:nvSpPr>
        <p:spPr>
          <a:xfrm>
            <a:off x="11353629" y="1315797"/>
            <a:ext cx="5768663" cy="173672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000000"/>
                </a:solidFill>
                <a:latin typeface="Lato"/>
                <a:ea typeface="Lato"/>
                <a:cs typeface="Lato"/>
                <a:sym typeface="Lato"/>
              </a:rPr>
              <a:t>Introduction to containers</a:t>
            </a:r>
            <a:endParaRPr/>
          </a:p>
          <a:p>
            <a:pPr indent="0" lvl="0" marL="0" marR="0" rtl="0" algn="l">
              <a:lnSpc>
                <a:spcPct val="140016"/>
              </a:lnSpc>
              <a:spcBef>
                <a:spcPts val="0"/>
              </a:spcBef>
              <a:spcAft>
                <a:spcPts val="0"/>
              </a:spcAft>
              <a:buNone/>
            </a:pPr>
            <a:r>
              <a:rPr b="0" i="0" lang="en-US" sz="2499" u="none" cap="none" strike="noStrike">
                <a:solidFill>
                  <a:srgbClr val="000000"/>
                </a:solidFill>
                <a:latin typeface="Arimo"/>
                <a:ea typeface="Arimo"/>
                <a:cs typeface="Arimo"/>
                <a:sym typeface="Arimo"/>
              </a:rPr>
              <a:t>container architectures</a:t>
            </a:r>
            <a:endParaRPr/>
          </a:p>
          <a:p>
            <a:pPr indent="0" lvl="0" marL="0" marR="0" rtl="0" algn="l">
              <a:lnSpc>
                <a:spcPct val="140016"/>
              </a:lnSpc>
              <a:spcBef>
                <a:spcPts val="0"/>
              </a:spcBef>
              <a:spcAft>
                <a:spcPts val="0"/>
              </a:spcAft>
              <a:buNone/>
            </a:pPr>
            <a:r>
              <a:rPr b="0" i="0" lang="en-US" sz="2499" u="none" cap="none" strike="noStrike">
                <a:solidFill>
                  <a:srgbClr val="000000"/>
                </a:solidFill>
                <a:latin typeface="Arimo"/>
                <a:ea typeface="Arimo"/>
                <a:cs typeface="Arimo"/>
                <a:sym typeface="Arimo"/>
              </a:rPr>
              <a:t>Docker containers</a:t>
            </a:r>
            <a:endParaRPr/>
          </a:p>
          <a:p>
            <a:pPr indent="0" lvl="0" marL="0" marR="0" rtl="0" algn="l">
              <a:lnSpc>
                <a:spcPct val="140000"/>
              </a:lnSpc>
              <a:spcBef>
                <a:spcPts val="0"/>
              </a:spcBef>
              <a:spcAft>
                <a:spcPts val="0"/>
              </a:spcAft>
              <a:buNone/>
            </a:pPr>
            <a:r>
              <a:rPr b="0" i="0" lang="en-US" sz="2500" u="none" cap="none" strike="noStrike">
                <a:solidFill>
                  <a:srgbClr val="000000"/>
                </a:solidFill>
                <a:latin typeface="Arimo"/>
                <a:ea typeface="Arimo"/>
                <a:cs typeface="Arimo"/>
                <a:sym typeface="Arimo"/>
              </a:rPr>
              <a:t>Kubernetes</a:t>
            </a:r>
            <a:endParaRPr/>
          </a:p>
        </p:txBody>
      </p:sp>
      <p:sp>
        <p:nvSpPr>
          <p:cNvPr id="69" name="Google Shape;69;p2"/>
          <p:cNvSpPr txBox="1"/>
          <p:nvPr/>
        </p:nvSpPr>
        <p:spPr>
          <a:xfrm>
            <a:off x="10601423" y="1306272"/>
            <a:ext cx="473136" cy="43418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500" u="none" cap="none" strike="noStrike">
                <a:solidFill>
                  <a:srgbClr val="000000"/>
                </a:solidFill>
                <a:latin typeface="Lato"/>
                <a:ea typeface="Lato"/>
                <a:cs typeface="Lato"/>
                <a:sym typeface="Lato"/>
              </a:rPr>
              <a:t>1.</a:t>
            </a:r>
            <a:endParaRPr/>
          </a:p>
        </p:txBody>
      </p:sp>
      <p:sp>
        <p:nvSpPr>
          <p:cNvPr id="70" name="Google Shape;70;p2"/>
          <p:cNvSpPr txBox="1"/>
          <p:nvPr/>
        </p:nvSpPr>
        <p:spPr>
          <a:xfrm>
            <a:off x="10601423" y="3796506"/>
            <a:ext cx="562450" cy="502523"/>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2971" u="none" cap="none" strike="noStrike">
                <a:solidFill>
                  <a:srgbClr val="000000"/>
                </a:solidFill>
                <a:latin typeface="Lato"/>
                <a:ea typeface="Lato"/>
                <a:cs typeface="Lato"/>
                <a:sym typeface="Lato"/>
              </a:rPr>
              <a:t>2.</a:t>
            </a:r>
            <a:endParaRPr/>
          </a:p>
        </p:txBody>
      </p:sp>
      <p:sp>
        <p:nvSpPr>
          <p:cNvPr id="71" name="Google Shape;71;p2"/>
          <p:cNvSpPr txBox="1"/>
          <p:nvPr/>
        </p:nvSpPr>
        <p:spPr>
          <a:xfrm>
            <a:off x="10601423" y="6222629"/>
            <a:ext cx="562450" cy="502523"/>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2971" u="none" cap="none" strike="noStrike">
                <a:solidFill>
                  <a:srgbClr val="000000"/>
                </a:solidFill>
                <a:latin typeface="Lato"/>
                <a:ea typeface="Lato"/>
                <a:cs typeface="Lato"/>
                <a:sym typeface="Lato"/>
              </a:rPr>
              <a:t>3.</a:t>
            </a:r>
            <a:endParaRPr/>
          </a:p>
        </p:txBody>
      </p:sp>
      <p:sp>
        <p:nvSpPr>
          <p:cNvPr id="72" name="Google Shape;72;p2"/>
          <p:cNvSpPr txBox="1"/>
          <p:nvPr/>
        </p:nvSpPr>
        <p:spPr>
          <a:xfrm>
            <a:off x="11353629" y="3806031"/>
            <a:ext cx="5768663" cy="12985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000000"/>
                </a:solidFill>
                <a:latin typeface="Lato"/>
                <a:ea typeface="Lato"/>
                <a:cs typeface="Lato"/>
                <a:sym typeface="Lato"/>
              </a:rPr>
              <a:t>Amazon Web Services</a:t>
            </a:r>
            <a:endParaRPr/>
          </a:p>
          <a:p>
            <a:pPr indent="0" lvl="0" marL="0" marR="0" rtl="0" algn="l">
              <a:lnSpc>
                <a:spcPct val="140016"/>
              </a:lnSpc>
              <a:spcBef>
                <a:spcPts val="0"/>
              </a:spcBef>
              <a:spcAft>
                <a:spcPts val="0"/>
              </a:spcAft>
              <a:buNone/>
            </a:pPr>
            <a:r>
              <a:rPr b="0" i="0" lang="en-US" sz="2499" u="none" cap="none" strike="noStrike">
                <a:solidFill>
                  <a:srgbClr val="000000"/>
                </a:solidFill>
                <a:latin typeface="Lato"/>
                <a:ea typeface="Lato"/>
                <a:cs typeface="Lato"/>
                <a:sym typeface="Lato"/>
              </a:rPr>
              <a:t>Google App Engine</a:t>
            </a:r>
            <a:endParaRPr/>
          </a:p>
          <a:p>
            <a:pPr indent="0" lvl="0" marL="0" marR="0" rtl="0" algn="l">
              <a:lnSpc>
                <a:spcPct val="140000"/>
              </a:lnSpc>
              <a:spcBef>
                <a:spcPts val="0"/>
              </a:spcBef>
              <a:spcAft>
                <a:spcPts val="0"/>
              </a:spcAft>
              <a:buNone/>
            </a:pPr>
            <a:r>
              <a:rPr b="0" i="0" lang="en-US" sz="2500" u="none" cap="none" strike="noStrike">
                <a:solidFill>
                  <a:srgbClr val="000000"/>
                </a:solidFill>
                <a:latin typeface="Lato"/>
                <a:ea typeface="Lato"/>
                <a:cs typeface="Lato"/>
                <a:sym typeface="Lato"/>
              </a:rPr>
              <a:t>Microsoft Azure</a:t>
            </a:r>
            <a:endParaRPr/>
          </a:p>
        </p:txBody>
      </p:sp>
      <p:sp>
        <p:nvSpPr>
          <p:cNvPr id="73" name="Google Shape;73;p2"/>
          <p:cNvSpPr txBox="1"/>
          <p:nvPr/>
        </p:nvSpPr>
        <p:spPr>
          <a:xfrm>
            <a:off x="11353629" y="6233749"/>
            <a:ext cx="5768663" cy="21748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000000"/>
                </a:solidFill>
                <a:latin typeface="Lato"/>
                <a:ea typeface="Lato"/>
                <a:cs typeface="Lato"/>
                <a:sym typeface="Lato"/>
              </a:rPr>
              <a:t>Edge Computing</a:t>
            </a:r>
            <a:endParaRPr/>
          </a:p>
          <a:p>
            <a:pPr indent="0" lvl="0" marL="0" marR="0" rtl="0" algn="l">
              <a:lnSpc>
                <a:spcPct val="140016"/>
              </a:lnSpc>
              <a:spcBef>
                <a:spcPts val="0"/>
              </a:spcBef>
              <a:spcAft>
                <a:spcPts val="0"/>
              </a:spcAft>
              <a:buNone/>
            </a:pPr>
            <a:r>
              <a:rPr b="0" i="0" lang="en-US" sz="2499" u="none" cap="none" strike="noStrike">
                <a:solidFill>
                  <a:srgbClr val="000000"/>
                </a:solidFill>
                <a:latin typeface="Lato"/>
                <a:ea typeface="Lato"/>
                <a:cs typeface="Lato"/>
                <a:sym typeface="Lato"/>
              </a:rPr>
              <a:t>Fog Computing</a:t>
            </a:r>
            <a:endParaRPr/>
          </a:p>
          <a:p>
            <a:pPr indent="0" lvl="0" marL="0" marR="0" rtl="0" algn="l">
              <a:lnSpc>
                <a:spcPct val="140016"/>
              </a:lnSpc>
              <a:spcBef>
                <a:spcPts val="0"/>
              </a:spcBef>
              <a:spcAft>
                <a:spcPts val="0"/>
              </a:spcAft>
              <a:buNone/>
            </a:pPr>
            <a:r>
              <a:rPr b="0" i="0" lang="en-US" sz="2499" u="none" cap="none" strike="noStrike">
                <a:solidFill>
                  <a:srgbClr val="000000"/>
                </a:solidFill>
                <a:latin typeface="Lato"/>
                <a:ea typeface="Lato"/>
                <a:cs typeface="Lato"/>
                <a:sym typeface="Lato"/>
              </a:rPr>
              <a:t>IIoT</a:t>
            </a:r>
            <a:endParaRPr/>
          </a:p>
          <a:p>
            <a:pPr indent="0" lvl="0" marL="0" marR="0" rtl="0" algn="l">
              <a:lnSpc>
                <a:spcPct val="140016"/>
              </a:lnSpc>
              <a:spcBef>
                <a:spcPts val="0"/>
              </a:spcBef>
              <a:spcAft>
                <a:spcPts val="0"/>
              </a:spcAft>
              <a:buNone/>
            </a:pPr>
            <a:r>
              <a:rPr b="0" i="0" lang="en-US" sz="2499" u="none" cap="none" strike="noStrike">
                <a:solidFill>
                  <a:srgbClr val="000000"/>
                </a:solidFill>
                <a:latin typeface="Lato"/>
                <a:ea typeface="Lato"/>
                <a:cs typeface="Lato"/>
                <a:sym typeface="Lato"/>
              </a:rPr>
              <a:t>Green Cloud computing practices</a:t>
            </a:r>
            <a:endParaRPr/>
          </a:p>
          <a:p>
            <a:pPr indent="0" lvl="0" marL="0" marR="0" rtl="0" algn="l">
              <a:lnSpc>
                <a:spcPct val="140000"/>
              </a:lnSpc>
              <a:spcBef>
                <a:spcPts val="0"/>
              </a:spcBef>
              <a:spcAft>
                <a:spcPts val="0"/>
              </a:spcAft>
              <a:buNone/>
            </a:pPr>
            <a:r>
              <a:rPr b="0" i="0" lang="en-US" sz="2500" u="none" cap="none" strike="noStrike">
                <a:solidFill>
                  <a:srgbClr val="000000"/>
                </a:solidFill>
                <a:latin typeface="Lato"/>
                <a:ea typeface="Lato"/>
                <a:cs typeface="Lato"/>
                <a:sym typeface="Lato"/>
              </a:rPr>
              <a:t>Complexity in Cloud Native systems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218" name="Shape 218"/>
        <p:cNvGrpSpPr/>
        <p:nvPr/>
      </p:nvGrpSpPr>
      <p:grpSpPr>
        <a:xfrm>
          <a:off x="0" y="0"/>
          <a:ext cx="0" cy="0"/>
          <a:chOff x="0" y="0"/>
          <a:chExt cx="0" cy="0"/>
        </a:xfrm>
      </p:grpSpPr>
      <p:pic>
        <p:nvPicPr>
          <p:cNvPr id="219" name="Google Shape;219;p20"/>
          <p:cNvPicPr preferRelativeResize="0"/>
          <p:nvPr/>
        </p:nvPicPr>
        <p:blipFill rotWithShape="1">
          <a:blip r:embed="rId3">
            <a:alphaModFix/>
          </a:blip>
          <a:srcRect b="0" l="0" r="0" t="0"/>
          <a:stretch/>
        </p:blipFill>
        <p:spPr>
          <a:xfrm rot="2700000">
            <a:off x="6835484" y="-2587004"/>
            <a:ext cx="13964558" cy="15096819"/>
          </a:xfrm>
          <a:prstGeom prst="rect">
            <a:avLst/>
          </a:prstGeom>
          <a:noFill/>
          <a:ln>
            <a:noFill/>
          </a:ln>
        </p:spPr>
      </p:pic>
      <p:pic>
        <p:nvPicPr>
          <p:cNvPr id="220" name="Google Shape;220;p20"/>
          <p:cNvPicPr preferRelativeResize="0"/>
          <p:nvPr/>
        </p:nvPicPr>
        <p:blipFill rotWithShape="1">
          <a:blip r:embed="rId4">
            <a:alphaModFix/>
          </a:blip>
          <a:srcRect b="0" l="0" r="0" t="0"/>
          <a:stretch/>
        </p:blipFill>
        <p:spPr>
          <a:xfrm>
            <a:off x="2763643" y="1556828"/>
            <a:ext cx="12760713" cy="71733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224" name="Shape 224"/>
        <p:cNvGrpSpPr/>
        <p:nvPr/>
      </p:nvGrpSpPr>
      <p:grpSpPr>
        <a:xfrm>
          <a:off x="0" y="0"/>
          <a:ext cx="0" cy="0"/>
          <a:chOff x="0" y="0"/>
          <a:chExt cx="0" cy="0"/>
        </a:xfrm>
      </p:grpSpPr>
      <p:pic>
        <p:nvPicPr>
          <p:cNvPr id="225" name="Google Shape;225;p21"/>
          <p:cNvPicPr preferRelativeResize="0"/>
          <p:nvPr/>
        </p:nvPicPr>
        <p:blipFill rotWithShape="1">
          <a:blip r:embed="rId3">
            <a:alphaModFix/>
          </a:blip>
          <a:srcRect b="0" l="0" r="0" t="0"/>
          <a:stretch/>
        </p:blipFill>
        <p:spPr>
          <a:xfrm rot="-1882311">
            <a:off x="567566" y="-2054318"/>
            <a:ext cx="16327367" cy="14388492"/>
          </a:xfrm>
          <a:prstGeom prst="rect">
            <a:avLst/>
          </a:prstGeom>
          <a:noFill/>
          <a:ln>
            <a:noFill/>
          </a:ln>
        </p:spPr>
      </p:pic>
      <p:graphicFrame>
        <p:nvGraphicFramePr>
          <p:cNvPr id="226" name="Google Shape;226;p21"/>
          <p:cNvGraphicFramePr/>
          <p:nvPr/>
        </p:nvGraphicFramePr>
        <p:xfrm>
          <a:off x="2524675" y="3180080"/>
          <a:ext cx="3000000" cy="3000000"/>
        </p:xfrm>
        <a:graphic>
          <a:graphicData uri="http://schemas.openxmlformats.org/drawingml/2006/table">
            <a:tbl>
              <a:tblPr>
                <a:noFill/>
                <a:tableStyleId>{AE541ACA-DCEC-4B99-A912-3EC2D3639E58}</a:tableStyleId>
              </a:tblPr>
              <a:tblGrid>
                <a:gridCol w="6206575"/>
                <a:gridCol w="6229350"/>
              </a:tblGrid>
              <a:tr h="1179475">
                <a:tc>
                  <a:txBody>
                    <a:bodyPr/>
                    <a:lstStyle/>
                    <a:p>
                      <a:pPr indent="0" lvl="0" marL="0" marR="0" rtl="0" algn="l">
                        <a:spcBef>
                          <a:spcPts val="0"/>
                        </a:spcBef>
                        <a:spcAft>
                          <a:spcPts val="0"/>
                        </a:spcAft>
                        <a:buNone/>
                      </a:pPr>
                      <a:r>
                        <a:rPr b="1" lang="en-US" sz="3000" u="none" cap="none" strike="noStrike">
                          <a:solidFill>
                            <a:srgbClr val="000000"/>
                          </a:solidFill>
                          <a:latin typeface="Lato"/>
                          <a:ea typeface="Lato"/>
                          <a:cs typeface="Lato"/>
                          <a:sym typeface="Lato"/>
                        </a:rPr>
                        <a:t>Cloud Computing</a:t>
                      </a:r>
                      <a:endParaRPr sz="2300" u="none" cap="none" strike="noStrike"/>
                    </a:p>
                  </a:txBody>
                  <a:tcPr marT="45725" marB="45725" marR="91450" marL="914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3000" u="none" cap="none" strike="noStrike">
                          <a:solidFill>
                            <a:srgbClr val="000000"/>
                          </a:solidFill>
                          <a:latin typeface="Lato"/>
                          <a:ea typeface="Lato"/>
                          <a:cs typeface="Lato"/>
                          <a:sym typeface="Lato"/>
                        </a:rPr>
                        <a:t>Edge Computing</a:t>
                      </a:r>
                      <a:endParaRPr sz="2300" u="none" cap="none" strike="noStrike"/>
                    </a:p>
                  </a:txBody>
                  <a:tcPr marT="45725" marB="45725" marR="91450" marL="914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179475">
                <a:tc>
                  <a:txBody>
                    <a:bodyPr/>
                    <a:lstStyle/>
                    <a:p>
                      <a:pPr indent="0" lvl="0" marL="0" marR="0" rtl="0" algn="l">
                        <a:spcBef>
                          <a:spcPts val="0"/>
                        </a:spcBef>
                        <a:spcAft>
                          <a:spcPts val="0"/>
                        </a:spcAft>
                        <a:buNone/>
                      </a:pPr>
                      <a:r>
                        <a:rPr b="1" lang="en-US" sz="3000" u="none" cap="none" strike="noStrike">
                          <a:solidFill>
                            <a:srgbClr val="000000"/>
                          </a:solidFill>
                          <a:latin typeface="Lato"/>
                          <a:ea typeface="Lato"/>
                          <a:cs typeface="Lato"/>
                          <a:sym typeface="Lato"/>
                        </a:rPr>
                        <a:t>Non-time-sensitive data processing</a:t>
                      </a:r>
                      <a:endParaRPr sz="2300" u="none" cap="none" strike="noStrike"/>
                    </a:p>
                  </a:txBody>
                  <a:tcPr marT="45725" marB="45725" marR="91450" marL="914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3000" u="none" cap="none" strike="noStrike">
                          <a:solidFill>
                            <a:srgbClr val="000000"/>
                          </a:solidFill>
                          <a:latin typeface="Lato"/>
                          <a:ea typeface="Lato"/>
                          <a:cs typeface="Lato"/>
                          <a:sym typeface="Lato"/>
                        </a:rPr>
                        <a:t>Real-time data processing</a:t>
                      </a:r>
                      <a:endParaRPr sz="2300" u="none" cap="none" strike="noStrike"/>
                    </a:p>
                  </a:txBody>
                  <a:tcPr marT="45725" marB="45725" marR="91450" marL="914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503775">
                <a:tc>
                  <a:txBody>
                    <a:bodyPr/>
                    <a:lstStyle/>
                    <a:p>
                      <a:pPr indent="0" lvl="0" marL="0" marR="0" rtl="0" algn="l">
                        <a:spcBef>
                          <a:spcPts val="0"/>
                        </a:spcBef>
                        <a:spcAft>
                          <a:spcPts val="0"/>
                        </a:spcAft>
                        <a:buNone/>
                      </a:pPr>
                      <a:r>
                        <a:rPr b="1" lang="en-US" sz="3000" u="none" cap="none" strike="noStrike">
                          <a:solidFill>
                            <a:srgbClr val="000000"/>
                          </a:solidFill>
                          <a:latin typeface="Lato"/>
                          <a:ea typeface="Lato"/>
                          <a:cs typeface="Lato"/>
                          <a:sym typeface="Lato"/>
                        </a:rPr>
                        <a:t>Reliable internet connection</a:t>
                      </a:r>
                      <a:endParaRPr sz="2300" u="none" cap="none" strike="noStrike"/>
                    </a:p>
                  </a:txBody>
                  <a:tcPr marT="45725" marB="45725" marR="91450" marL="914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3000" u="none" cap="none" strike="noStrike">
                          <a:solidFill>
                            <a:srgbClr val="000000"/>
                          </a:solidFill>
                          <a:latin typeface="Lato"/>
                          <a:ea typeface="Lato"/>
                          <a:cs typeface="Lato"/>
                          <a:sym typeface="Lato"/>
                        </a:rPr>
                        <a:t>Remote locations with limited or no internet connectivity</a:t>
                      </a:r>
                      <a:endParaRPr sz="2300" u="none" cap="none" strike="noStrike"/>
                    </a:p>
                  </a:txBody>
                  <a:tcPr marT="45725" marB="45725" marR="91450" marL="914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503775">
                <a:tc>
                  <a:txBody>
                    <a:bodyPr/>
                    <a:lstStyle/>
                    <a:p>
                      <a:pPr indent="0" lvl="0" marL="0" marR="0" rtl="0" algn="l">
                        <a:spcBef>
                          <a:spcPts val="0"/>
                        </a:spcBef>
                        <a:spcAft>
                          <a:spcPts val="0"/>
                        </a:spcAft>
                        <a:buNone/>
                      </a:pPr>
                      <a:r>
                        <a:rPr b="1" lang="en-US" sz="3000" u="none" cap="none" strike="noStrike">
                          <a:solidFill>
                            <a:srgbClr val="000000"/>
                          </a:solidFill>
                          <a:latin typeface="Lato"/>
                          <a:ea typeface="Lato"/>
                          <a:cs typeface="Lato"/>
                          <a:sym typeface="Lato"/>
                        </a:rPr>
                        <a:t>Dynamic workloads</a:t>
                      </a:r>
                      <a:endParaRPr sz="2300" u="none" cap="none" strike="noStrike"/>
                    </a:p>
                  </a:txBody>
                  <a:tcPr marT="45725" marB="45725" marR="91450" marL="914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3000" u="none" cap="none" strike="noStrike">
                          <a:solidFill>
                            <a:srgbClr val="000000"/>
                          </a:solidFill>
                          <a:latin typeface="Lato"/>
                          <a:ea typeface="Lato"/>
                          <a:cs typeface="Lato"/>
                          <a:sym typeface="Lato"/>
                        </a:rPr>
                        <a:t>Large datasets that are too costly to send to the cloud</a:t>
                      </a:r>
                      <a:endParaRPr sz="2300" u="none" cap="none" strike="noStrike"/>
                    </a:p>
                  </a:txBody>
                  <a:tcPr marT="45725" marB="45725" marR="91450" marL="914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503775">
                <a:tc>
                  <a:txBody>
                    <a:bodyPr/>
                    <a:lstStyle/>
                    <a:p>
                      <a:pPr indent="0" lvl="0" marL="0" marR="0" rtl="0" algn="l">
                        <a:spcBef>
                          <a:spcPts val="0"/>
                        </a:spcBef>
                        <a:spcAft>
                          <a:spcPts val="0"/>
                        </a:spcAft>
                        <a:buNone/>
                      </a:pPr>
                      <a:r>
                        <a:rPr b="1" lang="en-US" sz="3000" u="none" cap="none" strike="noStrike">
                          <a:solidFill>
                            <a:srgbClr val="000000"/>
                          </a:solidFill>
                          <a:latin typeface="Lato"/>
                          <a:ea typeface="Lato"/>
                          <a:cs typeface="Lato"/>
                          <a:sym typeface="Lato"/>
                        </a:rPr>
                        <a:t>Data in cloud storage</a:t>
                      </a:r>
                      <a:endParaRPr sz="2300" u="none" cap="none" strike="noStrike"/>
                    </a:p>
                  </a:txBody>
                  <a:tcPr marT="45725" marB="45725" marR="91450" marL="914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3000" u="none" cap="none" strike="noStrike">
                          <a:solidFill>
                            <a:srgbClr val="000000"/>
                          </a:solidFill>
                          <a:latin typeface="Lato"/>
                          <a:ea typeface="Lato"/>
                          <a:cs typeface="Lato"/>
                          <a:sym typeface="Lato"/>
                        </a:rPr>
                        <a:t>Highly sensitive data and strict data laws</a:t>
                      </a:r>
                      <a:endParaRPr sz="2300" u="none" cap="none" strike="noStrike"/>
                    </a:p>
                  </a:txBody>
                  <a:tcPr marT="45725" marB="45725" marR="91450" marL="9145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grpSp>
        <p:nvGrpSpPr>
          <p:cNvPr id="227" name="Google Shape;227;p21"/>
          <p:cNvGrpSpPr/>
          <p:nvPr/>
        </p:nvGrpSpPr>
        <p:grpSpPr>
          <a:xfrm>
            <a:off x="1028700" y="488508"/>
            <a:ext cx="15343219" cy="2209154"/>
            <a:chOff x="0" y="-66675"/>
            <a:chExt cx="20457625" cy="2945539"/>
          </a:xfrm>
        </p:grpSpPr>
        <p:sp>
          <p:nvSpPr>
            <p:cNvPr id="228" name="Google Shape;228;p21"/>
            <p:cNvSpPr txBox="1"/>
            <p:nvPr/>
          </p:nvSpPr>
          <p:spPr>
            <a:xfrm>
              <a:off x="0" y="-66675"/>
              <a:ext cx="20457625" cy="151955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7200" u="none" cap="none" strike="noStrike">
                  <a:solidFill>
                    <a:srgbClr val="000000"/>
                  </a:solidFill>
                  <a:latin typeface="Lato"/>
                  <a:ea typeface="Lato"/>
                  <a:cs typeface="Lato"/>
                  <a:sym typeface="Lato"/>
                </a:rPr>
                <a:t>Edge v/s Cloud</a:t>
              </a:r>
              <a:endParaRPr/>
            </a:p>
          </p:txBody>
        </p:sp>
        <p:sp>
          <p:nvSpPr>
            <p:cNvPr id="229" name="Google Shape;229;p21"/>
            <p:cNvSpPr txBox="1"/>
            <p:nvPr/>
          </p:nvSpPr>
          <p:spPr>
            <a:xfrm>
              <a:off x="0" y="1668978"/>
              <a:ext cx="20457625" cy="1209886"/>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800" u="none" cap="none" strike="noStrike">
                  <a:solidFill>
                    <a:srgbClr val="000000"/>
                  </a:solidFill>
                  <a:latin typeface="Lato"/>
                  <a:ea typeface="Lato"/>
                  <a:cs typeface="Lato"/>
                  <a:sym typeface="Lato"/>
                </a:rPr>
                <a:t>Edge and cloud computing have distinct features and most organizations will end up using both. Here are some considerations when looking at where to deploy different workloads.</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233" name="Shape 233"/>
        <p:cNvGrpSpPr/>
        <p:nvPr/>
      </p:nvGrpSpPr>
      <p:grpSpPr>
        <a:xfrm>
          <a:off x="0" y="0"/>
          <a:ext cx="0" cy="0"/>
          <a:chOff x="0" y="0"/>
          <a:chExt cx="0" cy="0"/>
        </a:xfrm>
      </p:grpSpPr>
      <p:pic>
        <p:nvPicPr>
          <p:cNvPr id="234" name="Google Shape;234;p22"/>
          <p:cNvPicPr preferRelativeResize="0"/>
          <p:nvPr/>
        </p:nvPicPr>
        <p:blipFill rotWithShape="1">
          <a:blip r:embed="rId3">
            <a:alphaModFix/>
          </a:blip>
          <a:srcRect b="0" l="0" r="0" t="0"/>
          <a:stretch/>
        </p:blipFill>
        <p:spPr>
          <a:xfrm>
            <a:off x="-3155936" y="-3379127"/>
            <a:ext cx="20413477" cy="8522627"/>
          </a:xfrm>
          <a:prstGeom prst="rect">
            <a:avLst/>
          </a:prstGeom>
          <a:noFill/>
          <a:ln>
            <a:noFill/>
          </a:ln>
        </p:spPr>
      </p:pic>
      <p:sp>
        <p:nvSpPr>
          <p:cNvPr id="235" name="Google Shape;235;p22"/>
          <p:cNvSpPr txBox="1"/>
          <p:nvPr/>
        </p:nvSpPr>
        <p:spPr>
          <a:xfrm>
            <a:off x="503728" y="334499"/>
            <a:ext cx="10950140" cy="10953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Fog Computing</a:t>
            </a:r>
            <a:endParaRPr/>
          </a:p>
        </p:txBody>
      </p:sp>
      <p:sp>
        <p:nvSpPr>
          <p:cNvPr id="236" name="Google Shape;236;p22"/>
          <p:cNvSpPr txBox="1"/>
          <p:nvPr/>
        </p:nvSpPr>
        <p:spPr>
          <a:xfrm>
            <a:off x="503728" y="1823372"/>
            <a:ext cx="16753800" cy="7913400"/>
          </a:xfrm>
          <a:prstGeom prst="rect">
            <a:avLst/>
          </a:prstGeom>
          <a:noFill/>
          <a:ln>
            <a:noFill/>
          </a:ln>
        </p:spPr>
        <p:txBody>
          <a:bodyPr anchorCtr="0" anchor="t" bIns="0" lIns="0" spcFirstLastPara="1" rIns="0" wrap="square" tIns="0">
            <a:spAutoFit/>
          </a:bodyPr>
          <a:lstStyle/>
          <a:p>
            <a:pPr indent="-414239" lvl="1" marL="879277" marR="0" rtl="0" algn="l">
              <a:lnSpc>
                <a:spcPct val="130009"/>
              </a:lnSpc>
              <a:spcBef>
                <a:spcPts val="0"/>
              </a:spcBef>
              <a:spcAft>
                <a:spcPts val="0"/>
              </a:spcAft>
              <a:buClr>
                <a:srgbClr val="000000"/>
              </a:buClr>
              <a:buSzPts val="3672"/>
              <a:buFont typeface="Arial"/>
              <a:buChar char="•"/>
            </a:pPr>
            <a:r>
              <a:rPr b="0" i="0" lang="en-US" sz="3672" u="none" cap="none" strike="noStrike">
                <a:solidFill>
                  <a:srgbClr val="000000"/>
                </a:solidFill>
                <a:latin typeface="Lato"/>
                <a:ea typeface="Lato"/>
                <a:cs typeface="Lato"/>
                <a:sym typeface="Lato"/>
              </a:rPr>
              <a:t>Fog computing can be perceived both in large cloud systems and big data structures, making reference to the growing difficulties in accessing information objectively. </a:t>
            </a:r>
            <a:endParaRPr sz="1000"/>
          </a:p>
          <a:p>
            <a:pPr indent="-414239" lvl="1" marL="879277" marR="0" rtl="0" algn="l">
              <a:lnSpc>
                <a:spcPct val="130009"/>
              </a:lnSpc>
              <a:spcBef>
                <a:spcPts val="0"/>
              </a:spcBef>
              <a:spcAft>
                <a:spcPts val="0"/>
              </a:spcAft>
              <a:buClr>
                <a:srgbClr val="000000"/>
              </a:buClr>
              <a:buSzPts val="3672"/>
              <a:buFont typeface="Arial"/>
              <a:buChar char="•"/>
            </a:pPr>
            <a:r>
              <a:rPr b="0" i="0" lang="en-US" sz="3672" u="none" cap="none" strike="noStrike">
                <a:solidFill>
                  <a:srgbClr val="000000"/>
                </a:solidFill>
                <a:latin typeface="Arimo"/>
                <a:ea typeface="Arimo"/>
                <a:cs typeface="Arimo"/>
                <a:sym typeface="Arimo"/>
              </a:rPr>
              <a:t>This results in a lack of quality of the obtained content. The effects of fog computing on cloud computing and big data systems may vary. </a:t>
            </a:r>
            <a:endParaRPr sz="1000"/>
          </a:p>
          <a:p>
            <a:pPr indent="-414239" lvl="1" marL="879277" marR="0" rtl="0" algn="l">
              <a:lnSpc>
                <a:spcPct val="130009"/>
              </a:lnSpc>
              <a:spcBef>
                <a:spcPts val="0"/>
              </a:spcBef>
              <a:spcAft>
                <a:spcPts val="0"/>
              </a:spcAft>
              <a:buClr>
                <a:srgbClr val="000000"/>
              </a:buClr>
              <a:buSzPts val="3672"/>
              <a:buFont typeface="Arial"/>
              <a:buChar char="•"/>
            </a:pPr>
            <a:r>
              <a:rPr b="0" i="0" lang="en-US" sz="3672" u="none" cap="none" strike="noStrike">
                <a:solidFill>
                  <a:srgbClr val="000000"/>
                </a:solidFill>
                <a:latin typeface="Arimo"/>
                <a:ea typeface="Arimo"/>
                <a:cs typeface="Arimo"/>
                <a:sym typeface="Arimo"/>
              </a:rPr>
              <a:t>However, a common aspect is a limitation in accurate content distribution, an issue that has been tackled with the creation of metrics that attempt to improve accuracy.</a:t>
            </a:r>
            <a:endParaRPr sz="1000"/>
          </a:p>
          <a:p>
            <a:pPr indent="-414239" lvl="1" marL="879277" marR="0" rtl="0" algn="l">
              <a:lnSpc>
                <a:spcPct val="130009"/>
              </a:lnSpc>
              <a:spcBef>
                <a:spcPts val="0"/>
              </a:spcBef>
              <a:spcAft>
                <a:spcPts val="0"/>
              </a:spcAft>
              <a:buClr>
                <a:srgbClr val="000000"/>
              </a:buClr>
              <a:buSzPts val="3672"/>
              <a:buFont typeface="Arial"/>
              <a:buChar char="•"/>
            </a:pPr>
            <a:r>
              <a:rPr b="0" i="0" lang="en-US" sz="3672" u="none" cap="none" strike="noStrike">
                <a:solidFill>
                  <a:srgbClr val="000000"/>
                </a:solidFill>
                <a:latin typeface="Arimo"/>
                <a:ea typeface="Arimo"/>
                <a:cs typeface="Arimo"/>
                <a:sym typeface="Arimo"/>
              </a:rPr>
              <a:t>Fog networking consists of a control plane and a data plane. For example, on the data plane, fog computing enables computing services to reside at the edge of the network as opposed to servers in a data-center. </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240" name="Shape 240"/>
        <p:cNvGrpSpPr/>
        <p:nvPr/>
      </p:nvGrpSpPr>
      <p:grpSpPr>
        <a:xfrm>
          <a:off x="0" y="0"/>
          <a:ext cx="0" cy="0"/>
          <a:chOff x="0" y="0"/>
          <a:chExt cx="0" cy="0"/>
        </a:xfrm>
      </p:grpSpPr>
      <p:pic>
        <p:nvPicPr>
          <p:cNvPr id="241" name="Google Shape;241;p23"/>
          <p:cNvPicPr preferRelativeResize="0"/>
          <p:nvPr/>
        </p:nvPicPr>
        <p:blipFill rotWithShape="1">
          <a:blip r:embed="rId3">
            <a:alphaModFix/>
          </a:blip>
          <a:srcRect b="0" l="0" r="0" t="0"/>
          <a:stretch/>
        </p:blipFill>
        <p:spPr>
          <a:xfrm rot="1570212">
            <a:off x="11251116" y="-3241383"/>
            <a:ext cx="10950410" cy="6761878"/>
          </a:xfrm>
          <a:prstGeom prst="rect">
            <a:avLst/>
          </a:prstGeom>
          <a:noFill/>
          <a:ln>
            <a:noFill/>
          </a:ln>
        </p:spPr>
      </p:pic>
      <p:sp>
        <p:nvSpPr>
          <p:cNvPr id="242" name="Google Shape;242;p23"/>
          <p:cNvSpPr/>
          <p:nvPr/>
        </p:nvSpPr>
        <p:spPr>
          <a:xfrm>
            <a:off x="1300077" y="1473888"/>
            <a:ext cx="16230600" cy="8229600"/>
          </a:xfrm>
          <a:custGeom>
            <a:rect b="b" l="l" r="r" t="t"/>
            <a:pathLst>
              <a:path extrusionOk="0" h="4227415" w="8337402">
                <a:moveTo>
                  <a:pt x="0" y="0"/>
                </a:moveTo>
                <a:lnTo>
                  <a:pt x="0" y="4227415"/>
                </a:lnTo>
                <a:lnTo>
                  <a:pt x="8337402" y="4227415"/>
                </a:lnTo>
                <a:lnTo>
                  <a:pt x="8337402" y="0"/>
                </a:lnTo>
                <a:lnTo>
                  <a:pt x="0" y="0"/>
                </a:lnTo>
                <a:close/>
                <a:moveTo>
                  <a:pt x="8276441" y="4166455"/>
                </a:moveTo>
                <a:lnTo>
                  <a:pt x="59690" y="4166455"/>
                </a:lnTo>
                <a:lnTo>
                  <a:pt x="59690" y="59690"/>
                </a:lnTo>
                <a:lnTo>
                  <a:pt x="8276441" y="59690"/>
                </a:lnTo>
                <a:lnTo>
                  <a:pt x="8276441" y="4166455"/>
                </a:lnTo>
                <a:close/>
              </a:path>
            </a:pathLst>
          </a:custGeom>
          <a:solidFill>
            <a:srgbClr val="FFFFFF"/>
          </a:solidFill>
          <a:ln>
            <a:noFill/>
          </a:ln>
        </p:spPr>
      </p:sp>
      <p:graphicFrame>
        <p:nvGraphicFramePr>
          <p:cNvPr id="243" name="Google Shape;243;p23"/>
          <p:cNvGraphicFramePr/>
          <p:nvPr/>
        </p:nvGraphicFramePr>
        <p:xfrm>
          <a:off x="523705" y="323850"/>
          <a:ext cx="3000000" cy="3000000"/>
        </p:xfrm>
        <a:graphic>
          <a:graphicData uri="http://schemas.openxmlformats.org/drawingml/2006/table">
            <a:tbl>
              <a:tblPr>
                <a:noFill/>
                <a:tableStyleId>{AE541ACA-DCEC-4B99-A912-3EC2D3639E58}</a:tableStyleId>
              </a:tblPr>
              <a:tblGrid>
                <a:gridCol w="3542500"/>
                <a:gridCol w="6566750"/>
                <a:gridCol w="7278725"/>
              </a:tblGrid>
              <a:tr h="830325">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Specialty</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Cloud Computing</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fog computing</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50250">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Delay</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Cloud computing has higher latency than fog computing</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Fog computing has low latency</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670175">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Capacity</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Cloud computing does not provide any reduction in data while sending or converting data.</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Fog computing reduces the amount of data sent to cloud computing.</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982025">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Responsiveness</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The response time of the system is low.</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The response time of the system is high.</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575725">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Security</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Cloud computing has less Security compared to Fog Computing</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Fog computing has high Security.</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50250">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Speed</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Access speed is high depending on the VM connectivity.</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High even more compared to Cloud Computing.</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50250">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Data Integration</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Multiple data sources can be integrated.</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Multiple Data sources and devices can be integrated.</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830325">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Mobility</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In cloud computing, mobility is Limited.</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2800" u="none" cap="none" strike="noStrike">
                          <a:solidFill>
                            <a:srgbClr val="000000"/>
                          </a:solidFill>
                          <a:latin typeface="Lato"/>
                          <a:ea typeface="Lato"/>
                          <a:cs typeface="Lato"/>
                          <a:sym typeface="Lato"/>
                        </a:rPr>
                        <a:t>Mobility is supported in fog computing</a:t>
                      </a:r>
                      <a:endParaRPr sz="2100" u="none" cap="none" strike="noStrike"/>
                    </a:p>
                  </a:txBody>
                  <a:tcPr marT="45725" marB="45725" marR="91450" marL="9145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247" name="Shape 247"/>
        <p:cNvGrpSpPr/>
        <p:nvPr/>
      </p:nvGrpSpPr>
      <p:grpSpPr>
        <a:xfrm>
          <a:off x="0" y="0"/>
          <a:ext cx="0" cy="0"/>
          <a:chOff x="0" y="0"/>
          <a:chExt cx="0" cy="0"/>
        </a:xfrm>
      </p:grpSpPr>
      <p:pic>
        <p:nvPicPr>
          <p:cNvPr id="248" name="Google Shape;248;p24"/>
          <p:cNvPicPr preferRelativeResize="0"/>
          <p:nvPr/>
        </p:nvPicPr>
        <p:blipFill rotWithShape="1">
          <a:blip r:embed="rId3">
            <a:alphaModFix/>
          </a:blip>
          <a:srcRect b="0" l="0" r="0" t="0"/>
          <a:stretch/>
        </p:blipFill>
        <p:spPr>
          <a:xfrm>
            <a:off x="1028700" y="805271"/>
            <a:ext cx="16230600" cy="88967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5"/>
          <p:cNvPicPr preferRelativeResize="0"/>
          <p:nvPr/>
        </p:nvPicPr>
        <p:blipFill rotWithShape="1">
          <a:blip r:embed="rId3">
            <a:alphaModFix/>
          </a:blip>
          <a:srcRect b="9717" l="10562" r="10562" t="24854"/>
          <a:stretch/>
        </p:blipFill>
        <p:spPr>
          <a:xfrm>
            <a:off x="0" y="0"/>
            <a:ext cx="18288000" cy="10287000"/>
          </a:xfrm>
          <a:prstGeom prst="rect">
            <a:avLst/>
          </a:prstGeom>
          <a:noFill/>
          <a:ln>
            <a:noFill/>
          </a:ln>
        </p:spPr>
      </p:pic>
      <p:grpSp>
        <p:nvGrpSpPr>
          <p:cNvPr id="254" name="Google Shape;254;p25"/>
          <p:cNvGrpSpPr/>
          <p:nvPr/>
        </p:nvGrpSpPr>
        <p:grpSpPr>
          <a:xfrm>
            <a:off x="423000" y="221899"/>
            <a:ext cx="17442000" cy="9914193"/>
            <a:chOff x="0" y="-95250"/>
            <a:chExt cx="23256001" cy="13218924"/>
          </a:xfrm>
        </p:grpSpPr>
        <p:sp>
          <p:nvSpPr>
            <p:cNvPr id="255" name="Google Shape;255;p25"/>
            <p:cNvSpPr txBox="1"/>
            <p:nvPr/>
          </p:nvSpPr>
          <p:spPr>
            <a:xfrm>
              <a:off x="0" y="-95250"/>
              <a:ext cx="23256001" cy="20408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9600" u="none" cap="none" strike="noStrike">
                  <a:solidFill>
                    <a:srgbClr val="000000"/>
                  </a:solidFill>
                  <a:latin typeface="Lato"/>
                  <a:ea typeface="Lato"/>
                  <a:cs typeface="Lato"/>
                  <a:sym typeface="Lato"/>
                </a:rPr>
                <a:t>IIOT</a:t>
              </a:r>
              <a:endParaRPr/>
            </a:p>
          </p:txBody>
        </p:sp>
        <p:sp>
          <p:nvSpPr>
            <p:cNvPr id="256" name="Google Shape;256;p25"/>
            <p:cNvSpPr txBox="1"/>
            <p:nvPr/>
          </p:nvSpPr>
          <p:spPr>
            <a:xfrm>
              <a:off x="0" y="2102574"/>
              <a:ext cx="23256000" cy="11021100"/>
            </a:xfrm>
            <a:prstGeom prst="rect">
              <a:avLst/>
            </a:prstGeom>
            <a:noFill/>
            <a:ln>
              <a:noFill/>
            </a:ln>
          </p:spPr>
          <p:txBody>
            <a:bodyPr anchorCtr="0" anchor="t" bIns="0" lIns="0" spcFirstLastPara="1" rIns="0" wrap="square" tIns="0">
              <a:spAutoFit/>
            </a:bodyPr>
            <a:lstStyle/>
            <a:p>
              <a:pPr indent="-337185" lvl="1" marL="712470" marR="0" rtl="0" algn="l">
                <a:lnSpc>
                  <a:spcPct val="130000"/>
                </a:lnSpc>
                <a:spcBef>
                  <a:spcPts val="0"/>
                </a:spcBef>
                <a:spcAft>
                  <a:spcPts val="0"/>
                </a:spcAft>
                <a:buClr>
                  <a:srgbClr val="000000"/>
                </a:buClr>
                <a:buSzPts val="3000"/>
                <a:buFont typeface="Arial"/>
                <a:buChar char="•"/>
              </a:pPr>
              <a:r>
                <a:rPr b="0" i="0" lang="en-US" sz="3000" u="none" cap="none" strike="noStrike">
                  <a:solidFill>
                    <a:srgbClr val="000000"/>
                  </a:solidFill>
                  <a:latin typeface="Lato"/>
                  <a:ea typeface="Lato"/>
                  <a:cs typeface="Lato"/>
                  <a:sym typeface="Lato"/>
                </a:rPr>
                <a:t>The Industrial Internet of Things (IIoT) is a methodology, a practice, an implementation sweeping through businesses and industries worldwide. On a basic level, IIoT is a way of congregating data that was previously inaccessible and locked within inflexible data streams. This provides all stakeholders with a more complete and comprehensive view of operations.</a:t>
              </a:r>
              <a:endParaRPr sz="1100"/>
            </a:p>
            <a:p>
              <a:pPr indent="0" lvl="0" marL="0" marR="0" rtl="0" algn="l">
                <a:lnSpc>
                  <a:spcPct val="130000"/>
                </a:lnSpc>
                <a:spcBef>
                  <a:spcPts val="0"/>
                </a:spcBef>
                <a:spcAft>
                  <a:spcPts val="0"/>
                </a:spcAft>
                <a:buNone/>
              </a:pPr>
              <a:r>
                <a:t/>
              </a:r>
              <a:endParaRPr b="0" i="0" sz="3000" u="none" cap="none" strike="noStrike">
                <a:solidFill>
                  <a:srgbClr val="000000"/>
                </a:solidFill>
                <a:latin typeface="Lato"/>
                <a:ea typeface="Lato"/>
                <a:cs typeface="Lato"/>
                <a:sym typeface="Lato"/>
              </a:endParaRPr>
            </a:p>
            <a:p>
              <a:pPr indent="-337185" lvl="1" marL="712470" marR="0" rtl="0" algn="l">
                <a:lnSpc>
                  <a:spcPct val="130000"/>
                </a:lnSpc>
                <a:spcBef>
                  <a:spcPts val="0"/>
                </a:spcBef>
                <a:spcAft>
                  <a:spcPts val="0"/>
                </a:spcAft>
                <a:buClr>
                  <a:srgbClr val="000000"/>
                </a:buClr>
                <a:buSzPts val="3000"/>
                <a:buFont typeface="Arial"/>
                <a:buChar char="•"/>
              </a:pPr>
              <a:r>
                <a:rPr b="0" i="0" lang="en-US" sz="3000" u="none" cap="none" strike="noStrike">
                  <a:solidFill>
                    <a:srgbClr val="000000"/>
                  </a:solidFill>
                  <a:latin typeface="Arimo"/>
                  <a:ea typeface="Arimo"/>
                  <a:cs typeface="Arimo"/>
                  <a:sym typeface="Arimo"/>
                </a:rPr>
                <a:t>Imagine smart TVs and watches or security cameras - devices that were historically lacking in internet connection but now have that capability. This is IoT, the Internet of Things. IIoT is used to refer to industrial equipment and plant assets that are now integrated. </a:t>
              </a:r>
              <a:endParaRPr sz="1100"/>
            </a:p>
            <a:p>
              <a:pPr indent="0" lvl="0" marL="0" marR="0" rtl="0" algn="l">
                <a:lnSpc>
                  <a:spcPct val="130000"/>
                </a:lnSpc>
                <a:spcBef>
                  <a:spcPts val="0"/>
                </a:spcBef>
                <a:spcAft>
                  <a:spcPts val="0"/>
                </a:spcAft>
                <a:buNone/>
              </a:pPr>
              <a:r>
                <a:t/>
              </a:r>
              <a:endParaRPr b="0" i="0" sz="3000" u="none" cap="none" strike="noStrike">
                <a:solidFill>
                  <a:srgbClr val="000000"/>
                </a:solidFill>
                <a:latin typeface="Arimo"/>
                <a:ea typeface="Arimo"/>
                <a:cs typeface="Arimo"/>
                <a:sym typeface="Arimo"/>
              </a:endParaRPr>
            </a:p>
            <a:p>
              <a:pPr indent="-337185" lvl="1" marL="712470" marR="0" rtl="0" algn="l">
                <a:lnSpc>
                  <a:spcPct val="130000"/>
                </a:lnSpc>
                <a:spcBef>
                  <a:spcPts val="0"/>
                </a:spcBef>
                <a:spcAft>
                  <a:spcPts val="0"/>
                </a:spcAft>
                <a:buClr>
                  <a:srgbClr val="000000"/>
                </a:buClr>
                <a:buSzPts val="3000"/>
                <a:buFont typeface="Arial"/>
                <a:buChar char="•"/>
              </a:pPr>
              <a:r>
                <a:rPr b="0" i="0" lang="en-US" sz="3000" u="none" cap="none" strike="noStrike">
                  <a:solidFill>
                    <a:srgbClr val="000000"/>
                  </a:solidFill>
                  <a:latin typeface="Arimo"/>
                  <a:ea typeface="Arimo"/>
                  <a:cs typeface="Arimo"/>
                  <a:sym typeface="Arimo"/>
                </a:rPr>
                <a:t>Developments in technology are ushering in the age of Industry 4.0, where real-time data is captured and made available within integrated digital ecosystems. Similarly, software is now increasingly platform-agnostic, this means that plant floor information won't be originating from a single platform, but there will be a multitude of systems that needs to feed into a companies digital nervous system. </a:t>
              </a:r>
              <a:endParaRPr sz="1100"/>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260" name="Shape 260"/>
        <p:cNvGrpSpPr/>
        <p:nvPr/>
      </p:nvGrpSpPr>
      <p:grpSpPr>
        <a:xfrm>
          <a:off x="0" y="0"/>
          <a:ext cx="0" cy="0"/>
          <a:chOff x="0" y="0"/>
          <a:chExt cx="0" cy="0"/>
        </a:xfrm>
      </p:grpSpPr>
      <p:pic>
        <p:nvPicPr>
          <p:cNvPr id="261" name="Google Shape;261;p26"/>
          <p:cNvPicPr preferRelativeResize="0"/>
          <p:nvPr/>
        </p:nvPicPr>
        <p:blipFill rotWithShape="1">
          <a:blip r:embed="rId3">
            <a:alphaModFix/>
          </a:blip>
          <a:srcRect b="0" l="0" r="0" t="0"/>
          <a:stretch/>
        </p:blipFill>
        <p:spPr>
          <a:xfrm rot="4499576">
            <a:off x="-239232" y="-1243232"/>
            <a:ext cx="19162045" cy="16287738"/>
          </a:xfrm>
          <a:prstGeom prst="rect">
            <a:avLst/>
          </a:prstGeom>
          <a:noFill/>
          <a:ln>
            <a:noFill/>
          </a:ln>
        </p:spPr>
      </p:pic>
      <p:grpSp>
        <p:nvGrpSpPr>
          <p:cNvPr id="262" name="Google Shape;262;p26"/>
          <p:cNvGrpSpPr/>
          <p:nvPr/>
        </p:nvGrpSpPr>
        <p:grpSpPr>
          <a:xfrm>
            <a:off x="423000" y="764824"/>
            <a:ext cx="17442000" cy="8328618"/>
            <a:chOff x="0" y="-95250"/>
            <a:chExt cx="23256001" cy="11104824"/>
          </a:xfrm>
        </p:grpSpPr>
        <p:sp>
          <p:nvSpPr>
            <p:cNvPr id="263" name="Google Shape;263;p26"/>
            <p:cNvSpPr txBox="1"/>
            <p:nvPr/>
          </p:nvSpPr>
          <p:spPr>
            <a:xfrm>
              <a:off x="0" y="-95250"/>
              <a:ext cx="23256001" cy="20408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9600" u="none" cap="none" strike="noStrike">
                  <a:solidFill>
                    <a:srgbClr val="000000"/>
                  </a:solidFill>
                  <a:latin typeface="Lato"/>
                  <a:ea typeface="Lato"/>
                  <a:cs typeface="Lato"/>
                  <a:sym typeface="Lato"/>
                </a:rPr>
                <a:t>IIOT</a:t>
              </a:r>
              <a:endParaRPr/>
            </a:p>
          </p:txBody>
        </p:sp>
        <p:sp>
          <p:nvSpPr>
            <p:cNvPr id="264" name="Google Shape;264;p26"/>
            <p:cNvSpPr txBox="1"/>
            <p:nvPr/>
          </p:nvSpPr>
          <p:spPr>
            <a:xfrm>
              <a:off x="0" y="2102574"/>
              <a:ext cx="23256000" cy="8907000"/>
            </a:xfrm>
            <a:prstGeom prst="rect">
              <a:avLst/>
            </a:prstGeom>
            <a:noFill/>
            <a:ln>
              <a:noFill/>
            </a:ln>
          </p:spPr>
          <p:txBody>
            <a:bodyPr anchorCtr="0" anchor="t" bIns="0" lIns="0" spcFirstLastPara="1" rIns="0" wrap="square" tIns="0">
              <a:spAutoFit/>
            </a:bodyPr>
            <a:lstStyle/>
            <a:p>
              <a:pPr indent="-343535" lvl="1" marL="712470" marR="0" rtl="0" algn="l">
                <a:lnSpc>
                  <a:spcPct val="130000"/>
                </a:lnSpc>
                <a:spcBef>
                  <a:spcPts val="0"/>
                </a:spcBef>
                <a:spcAft>
                  <a:spcPts val="0"/>
                </a:spcAft>
                <a:buClr>
                  <a:srgbClr val="000000"/>
                </a:buClr>
                <a:buSzPts val="3100"/>
                <a:buFont typeface="Arial"/>
                <a:buChar char="•"/>
              </a:pPr>
              <a:r>
                <a:rPr b="0" i="0" lang="en-US" sz="3100" u="none" cap="none" strike="noStrike">
                  <a:solidFill>
                    <a:srgbClr val="000000"/>
                  </a:solidFill>
                  <a:latin typeface="Lato"/>
                  <a:ea typeface="Lato"/>
                  <a:cs typeface="Lato"/>
                  <a:sym typeface="Lato"/>
                </a:rPr>
                <a:t>The concept behind cloud computing is a computer processor placed at remote location runs a specific application or software rather than running it on each user’s computer. User can interact with the system via a network on the cloud. Most of the times this network is Internet.</a:t>
              </a:r>
              <a:endParaRPr sz="1200"/>
            </a:p>
            <a:p>
              <a:pPr indent="0" lvl="0" marL="0" marR="0" rtl="0" algn="l">
                <a:lnSpc>
                  <a:spcPct val="130000"/>
                </a:lnSpc>
                <a:spcBef>
                  <a:spcPts val="0"/>
                </a:spcBef>
                <a:spcAft>
                  <a:spcPts val="0"/>
                </a:spcAft>
                <a:buNone/>
              </a:pPr>
              <a:r>
                <a:t/>
              </a:r>
              <a:endParaRPr b="0" i="0" sz="3100" u="none" cap="none" strike="noStrike">
                <a:solidFill>
                  <a:srgbClr val="000000"/>
                </a:solidFill>
                <a:latin typeface="Lato"/>
                <a:ea typeface="Lato"/>
                <a:cs typeface="Lato"/>
                <a:sym typeface="Lato"/>
              </a:endParaRPr>
            </a:p>
            <a:p>
              <a:pPr indent="-343535" lvl="1" marL="712470" marR="0" rtl="0" algn="l">
                <a:lnSpc>
                  <a:spcPct val="130000"/>
                </a:lnSpc>
                <a:spcBef>
                  <a:spcPts val="0"/>
                </a:spcBef>
                <a:spcAft>
                  <a:spcPts val="0"/>
                </a:spcAft>
                <a:buClr>
                  <a:srgbClr val="000000"/>
                </a:buClr>
                <a:buSzPts val="3100"/>
                <a:buFont typeface="Arial"/>
                <a:buChar char="•"/>
              </a:pPr>
              <a:r>
                <a:rPr b="0" i="0" lang="en-US" sz="3100" u="none" cap="none" strike="noStrike">
                  <a:solidFill>
                    <a:srgbClr val="000000"/>
                  </a:solidFill>
                  <a:latin typeface="Arimo"/>
                  <a:ea typeface="Arimo"/>
                  <a:cs typeface="Arimo"/>
                  <a:sym typeface="Arimo"/>
                </a:rPr>
                <a:t>Since the storage and processing capacity of the cloud is unlimited, it provides more economic, convenient and secure storage alternatives. The growing storage capacity can also be met as the cloud is expandable.</a:t>
              </a:r>
              <a:endParaRPr sz="1200"/>
            </a:p>
            <a:p>
              <a:pPr indent="0" lvl="0" marL="0" marR="0" rtl="0" algn="l">
                <a:lnSpc>
                  <a:spcPct val="130000"/>
                </a:lnSpc>
                <a:spcBef>
                  <a:spcPts val="0"/>
                </a:spcBef>
                <a:spcAft>
                  <a:spcPts val="0"/>
                </a:spcAft>
                <a:buNone/>
              </a:pPr>
              <a:r>
                <a:t/>
              </a:r>
              <a:endParaRPr b="0" i="0" sz="3100" u="none" cap="none" strike="noStrike">
                <a:solidFill>
                  <a:srgbClr val="000000"/>
                </a:solidFill>
                <a:latin typeface="Arimo"/>
                <a:ea typeface="Arimo"/>
                <a:cs typeface="Arimo"/>
                <a:sym typeface="Arimo"/>
              </a:endParaRPr>
            </a:p>
            <a:p>
              <a:pPr indent="-343535" lvl="1" marL="712470" marR="0" rtl="0" algn="l">
                <a:lnSpc>
                  <a:spcPct val="130000"/>
                </a:lnSpc>
                <a:spcBef>
                  <a:spcPts val="0"/>
                </a:spcBef>
                <a:spcAft>
                  <a:spcPts val="0"/>
                </a:spcAft>
                <a:buClr>
                  <a:srgbClr val="000000"/>
                </a:buClr>
                <a:buSzPts val="3100"/>
                <a:buFont typeface="Arial"/>
                <a:buChar char="•"/>
              </a:pPr>
              <a:r>
                <a:rPr b="0" i="0" lang="en-US" sz="3100" u="none" cap="none" strike="noStrike">
                  <a:solidFill>
                    <a:srgbClr val="000000"/>
                  </a:solidFill>
                  <a:latin typeface="Arimo"/>
                  <a:ea typeface="Arimo"/>
                  <a:cs typeface="Arimo"/>
                  <a:sym typeface="Arimo"/>
                </a:rPr>
                <a:t>In connected IIoT, data is expected to flow to and from the connected devices. These streams of data usually get larger with time and that is when Big Data comes in existence. Integration of Big Data into Industrial IoT can help to generate, access and gather the huge amount of data.</a:t>
              </a:r>
              <a:endParaRPr sz="1200"/>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268" name="Shape 268"/>
        <p:cNvGrpSpPr/>
        <p:nvPr/>
      </p:nvGrpSpPr>
      <p:grpSpPr>
        <a:xfrm>
          <a:off x="0" y="0"/>
          <a:ext cx="0" cy="0"/>
          <a:chOff x="0" y="0"/>
          <a:chExt cx="0" cy="0"/>
        </a:xfrm>
      </p:grpSpPr>
      <p:pic>
        <p:nvPicPr>
          <p:cNvPr id="269" name="Google Shape;269;p27"/>
          <p:cNvPicPr preferRelativeResize="0"/>
          <p:nvPr/>
        </p:nvPicPr>
        <p:blipFill rotWithShape="1">
          <a:blip r:embed="rId3">
            <a:alphaModFix/>
          </a:blip>
          <a:srcRect b="0" l="0" r="0" t="0"/>
          <a:stretch/>
        </p:blipFill>
        <p:spPr>
          <a:xfrm rot="-395369">
            <a:off x="-1062685" y="-2918350"/>
            <a:ext cx="19243011" cy="14251855"/>
          </a:xfrm>
          <a:prstGeom prst="rect">
            <a:avLst/>
          </a:prstGeom>
          <a:noFill/>
          <a:ln>
            <a:noFill/>
          </a:ln>
        </p:spPr>
      </p:pic>
      <p:grpSp>
        <p:nvGrpSpPr>
          <p:cNvPr id="270" name="Google Shape;270;p27"/>
          <p:cNvGrpSpPr/>
          <p:nvPr/>
        </p:nvGrpSpPr>
        <p:grpSpPr>
          <a:xfrm>
            <a:off x="745803" y="1393432"/>
            <a:ext cx="16828201" cy="7343324"/>
            <a:chOff x="0" y="-95250"/>
            <a:chExt cx="22437600" cy="9791099"/>
          </a:xfrm>
        </p:grpSpPr>
        <p:sp>
          <p:nvSpPr>
            <p:cNvPr id="271" name="Google Shape;271;p27"/>
            <p:cNvSpPr txBox="1"/>
            <p:nvPr/>
          </p:nvSpPr>
          <p:spPr>
            <a:xfrm>
              <a:off x="0" y="-95250"/>
              <a:ext cx="22437526" cy="20408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9600" u="none" cap="none" strike="noStrike">
                  <a:solidFill>
                    <a:srgbClr val="000000"/>
                  </a:solidFill>
                  <a:latin typeface="Lato"/>
                  <a:ea typeface="Lato"/>
                  <a:cs typeface="Lato"/>
                  <a:sym typeface="Lato"/>
                </a:rPr>
                <a:t>Green Cloud Computing</a:t>
              </a:r>
              <a:endParaRPr/>
            </a:p>
          </p:txBody>
        </p:sp>
        <p:sp>
          <p:nvSpPr>
            <p:cNvPr id="272" name="Google Shape;272;p27"/>
            <p:cNvSpPr txBox="1"/>
            <p:nvPr/>
          </p:nvSpPr>
          <p:spPr>
            <a:xfrm>
              <a:off x="0" y="2210849"/>
              <a:ext cx="22437600" cy="7485000"/>
            </a:xfrm>
            <a:prstGeom prst="rect">
              <a:avLst/>
            </a:prstGeom>
            <a:noFill/>
            <a:ln>
              <a:noFill/>
            </a:ln>
          </p:spPr>
          <p:txBody>
            <a:bodyPr anchorCtr="0" anchor="t" bIns="0" lIns="0" spcFirstLastPara="1" rIns="0" wrap="square" tIns="0">
              <a:spAutoFit/>
            </a:bodyPr>
            <a:lstStyle/>
            <a:p>
              <a:pPr indent="-358773" lvl="1" marL="755649" marR="0" rtl="0" algn="l">
                <a:lnSpc>
                  <a:spcPct val="130008"/>
                </a:lnSpc>
                <a:spcBef>
                  <a:spcPts val="0"/>
                </a:spcBef>
                <a:spcAft>
                  <a:spcPts val="0"/>
                </a:spcAft>
                <a:buClr>
                  <a:srgbClr val="000000"/>
                </a:buClr>
                <a:buSzPts val="3199"/>
                <a:buFont typeface="Arial"/>
                <a:buChar char="•"/>
              </a:pPr>
              <a:r>
                <a:rPr b="0" i="0" lang="en-US" sz="3199" u="none" cap="none" strike="noStrike">
                  <a:solidFill>
                    <a:srgbClr val="000000"/>
                  </a:solidFill>
                  <a:latin typeface="Lato"/>
                  <a:ea typeface="Lato"/>
                  <a:cs typeface="Lato"/>
                  <a:sym typeface="Lato"/>
                </a:rPr>
                <a:t>With Green cloud computing, world is looking forward to higher energy efficient mechanism, managed security services, cloud security solutions at one place by offering equivalent and cloud management platform benefits with enormous environmental impact!</a:t>
              </a:r>
              <a:endParaRPr sz="1100"/>
            </a:p>
            <a:p>
              <a:pPr indent="-358773" lvl="1" marL="755649" marR="0" rtl="0" algn="l">
                <a:lnSpc>
                  <a:spcPct val="130008"/>
                </a:lnSpc>
                <a:spcBef>
                  <a:spcPts val="0"/>
                </a:spcBef>
                <a:spcAft>
                  <a:spcPts val="0"/>
                </a:spcAft>
                <a:buClr>
                  <a:srgbClr val="000000"/>
                </a:buClr>
                <a:buSzPts val="3199"/>
                <a:buFont typeface="Arial"/>
                <a:buChar char="•"/>
              </a:pPr>
              <a:r>
                <a:rPr b="0" i="0" lang="en-US" sz="3199" u="none" cap="none" strike="noStrike">
                  <a:solidFill>
                    <a:srgbClr val="000000"/>
                  </a:solidFill>
                  <a:latin typeface="Arimo"/>
                  <a:ea typeface="Arimo"/>
                  <a:cs typeface="Arimo"/>
                  <a:sym typeface="Arimo"/>
                </a:rPr>
                <a:t>Cloud computing, is an important facet for any IT operations of any organization, continuous attempts have been made to make it- much “greener”.</a:t>
              </a:r>
              <a:endParaRPr sz="1100"/>
            </a:p>
            <a:p>
              <a:pPr indent="-358773" lvl="1" marL="755649" marR="0" rtl="0" algn="l">
                <a:lnSpc>
                  <a:spcPct val="130008"/>
                </a:lnSpc>
                <a:spcBef>
                  <a:spcPts val="0"/>
                </a:spcBef>
                <a:spcAft>
                  <a:spcPts val="0"/>
                </a:spcAft>
                <a:buClr>
                  <a:srgbClr val="000000"/>
                </a:buClr>
                <a:buSzPts val="3199"/>
                <a:buFont typeface="Arial"/>
                <a:buChar char="•"/>
              </a:pPr>
              <a:r>
                <a:rPr b="0" i="0" lang="en-US" sz="3199" u="none" cap="none" strike="noStrike">
                  <a:solidFill>
                    <a:srgbClr val="000000"/>
                  </a:solidFill>
                  <a:latin typeface="Arimo"/>
                  <a:ea typeface="Arimo"/>
                  <a:cs typeface="Arimo"/>
                  <a:sym typeface="Arimo"/>
                </a:rPr>
                <a:t>“The green cloud”- certainly a superior marketing label, is employed by organizations for handling environmental considerations and concerns effectively. With contribution, towards the critical business operational goals and reduced costs across the servers, green cloud is most environment friendly initiative.</a:t>
              </a:r>
              <a:endParaRPr sz="1100"/>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276" name="Shape 276"/>
        <p:cNvGrpSpPr/>
        <p:nvPr/>
      </p:nvGrpSpPr>
      <p:grpSpPr>
        <a:xfrm>
          <a:off x="0" y="0"/>
          <a:ext cx="0" cy="0"/>
          <a:chOff x="0" y="0"/>
          <a:chExt cx="0" cy="0"/>
        </a:xfrm>
      </p:grpSpPr>
      <p:pic>
        <p:nvPicPr>
          <p:cNvPr id="277" name="Google Shape;277;p28"/>
          <p:cNvPicPr preferRelativeResize="0"/>
          <p:nvPr/>
        </p:nvPicPr>
        <p:blipFill rotWithShape="1">
          <a:blip r:embed="rId3">
            <a:alphaModFix/>
          </a:blip>
          <a:srcRect b="0" l="0" r="0" t="0"/>
          <a:stretch/>
        </p:blipFill>
        <p:spPr>
          <a:xfrm>
            <a:off x="-503039" y="490004"/>
            <a:ext cx="20413477" cy="8522627"/>
          </a:xfrm>
          <a:prstGeom prst="rect">
            <a:avLst/>
          </a:prstGeom>
          <a:noFill/>
          <a:ln>
            <a:noFill/>
          </a:ln>
        </p:spPr>
      </p:pic>
      <p:grpSp>
        <p:nvGrpSpPr>
          <p:cNvPr id="278" name="Google Shape;278;p28"/>
          <p:cNvGrpSpPr/>
          <p:nvPr/>
        </p:nvGrpSpPr>
        <p:grpSpPr>
          <a:xfrm>
            <a:off x="269714" y="1240321"/>
            <a:ext cx="17748675" cy="7687181"/>
            <a:chOff x="0" y="-95250"/>
            <a:chExt cx="23664900" cy="10249574"/>
          </a:xfrm>
        </p:grpSpPr>
        <p:sp>
          <p:nvSpPr>
            <p:cNvPr id="279" name="Google Shape;279;p28"/>
            <p:cNvSpPr txBox="1"/>
            <p:nvPr/>
          </p:nvSpPr>
          <p:spPr>
            <a:xfrm>
              <a:off x="0" y="-95250"/>
              <a:ext cx="23664763" cy="20408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9600" u="none" cap="none" strike="noStrike">
                  <a:solidFill>
                    <a:srgbClr val="000000"/>
                  </a:solidFill>
                  <a:latin typeface="Lato"/>
                  <a:ea typeface="Lato"/>
                  <a:cs typeface="Lato"/>
                  <a:sym typeface="Lato"/>
                </a:rPr>
                <a:t>Factors for Green Computing</a:t>
              </a:r>
              <a:endParaRPr/>
            </a:p>
          </p:txBody>
        </p:sp>
        <p:sp>
          <p:nvSpPr>
            <p:cNvPr id="280" name="Google Shape;280;p28"/>
            <p:cNvSpPr txBox="1"/>
            <p:nvPr/>
          </p:nvSpPr>
          <p:spPr>
            <a:xfrm>
              <a:off x="0" y="2201324"/>
              <a:ext cx="23664900" cy="7953000"/>
            </a:xfrm>
            <a:prstGeom prst="rect">
              <a:avLst/>
            </a:prstGeom>
            <a:noFill/>
            <a:ln>
              <a:noFill/>
            </a:ln>
          </p:spPr>
          <p:txBody>
            <a:bodyPr anchorCtr="0" anchor="t" bIns="0" lIns="0" spcFirstLastPara="1" rIns="0" wrap="square" tIns="0">
              <a:spAutoFit/>
            </a:bodyPr>
            <a:lstStyle/>
            <a:p>
              <a:pPr indent="-380364" lvl="1" marL="798828" marR="0" rtl="0" algn="l">
                <a:lnSpc>
                  <a:spcPct val="130008"/>
                </a:lnSpc>
                <a:spcBef>
                  <a:spcPts val="0"/>
                </a:spcBef>
                <a:spcAft>
                  <a:spcPts val="0"/>
                </a:spcAft>
                <a:buClr>
                  <a:srgbClr val="000000"/>
                </a:buClr>
                <a:buSzPts val="3399"/>
                <a:buFont typeface="Arial"/>
                <a:buChar char="•"/>
              </a:pPr>
              <a:r>
                <a:rPr b="0" i="0" lang="en-US" sz="3399" u="none" cap="none" strike="noStrike">
                  <a:solidFill>
                    <a:srgbClr val="000000"/>
                  </a:solidFill>
                  <a:latin typeface="Lato"/>
                  <a:ea typeface="Lato"/>
                  <a:cs typeface="Lato"/>
                  <a:sym typeface="Lato"/>
                </a:rPr>
                <a:t>Product longevity</a:t>
              </a:r>
              <a:endParaRPr sz="1100"/>
            </a:p>
            <a:p>
              <a:pPr indent="-513502" lvl="2" marL="1597656" marR="0" rtl="0" algn="l">
                <a:lnSpc>
                  <a:spcPct val="130008"/>
                </a:lnSpc>
                <a:spcBef>
                  <a:spcPts val="0"/>
                </a:spcBef>
                <a:spcAft>
                  <a:spcPts val="0"/>
                </a:spcAft>
                <a:buClr>
                  <a:srgbClr val="000000"/>
                </a:buClr>
                <a:buSzPts val="3399"/>
                <a:buFont typeface="Arial"/>
                <a:buChar char="⚬"/>
              </a:pPr>
              <a:r>
                <a:rPr b="0" i="0" lang="en-US" sz="3399" u="none" cap="none" strike="noStrike">
                  <a:solidFill>
                    <a:srgbClr val="000000"/>
                  </a:solidFill>
                  <a:latin typeface="Arimo"/>
                  <a:ea typeface="Arimo"/>
                  <a:cs typeface="Arimo"/>
                  <a:sym typeface="Arimo"/>
                </a:rPr>
                <a:t>Gartner maintains that the PC manufacturing process accounts for 70% of the natural resources used in the life cycle of a PC. More recently, Fujitsu released a Life Cycle Assessment (LCA) of a desktop that show that manufacturing and end of life accounts for the majority of this desktop's ecological footprint.</a:t>
              </a:r>
              <a:endParaRPr sz="1100"/>
            </a:p>
            <a:p>
              <a:pPr indent="-380364" lvl="1" marL="798828" marR="0" rtl="0" algn="l">
                <a:lnSpc>
                  <a:spcPct val="130008"/>
                </a:lnSpc>
                <a:spcBef>
                  <a:spcPts val="0"/>
                </a:spcBef>
                <a:spcAft>
                  <a:spcPts val="0"/>
                </a:spcAft>
                <a:buClr>
                  <a:srgbClr val="000000"/>
                </a:buClr>
                <a:buSzPts val="3399"/>
                <a:buFont typeface="Arial"/>
                <a:buChar char="•"/>
              </a:pPr>
              <a:r>
                <a:rPr b="0" i="0" lang="en-US" sz="3399" u="none" cap="none" strike="noStrike">
                  <a:solidFill>
                    <a:srgbClr val="000000"/>
                  </a:solidFill>
                  <a:latin typeface="Arimo"/>
                  <a:ea typeface="Arimo"/>
                  <a:cs typeface="Arimo"/>
                  <a:sym typeface="Arimo"/>
                </a:rPr>
                <a:t>Data center design</a:t>
              </a:r>
              <a:endParaRPr sz="1100"/>
            </a:p>
            <a:p>
              <a:pPr indent="-513502" lvl="2" marL="1597656" marR="0" rtl="0" algn="l">
                <a:lnSpc>
                  <a:spcPct val="130008"/>
                </a:lnSpc>
                <a:spcBef>
                  <a:spcPts val="0"/>
                </a:spcBef>
                <a:spcAft>
                  <a:spcPts val="0"/>
                </a:spcAft>
                <a:buClr>
                  <a:srgbClr val="000000"/>
                </a:buClr>
                <a:buSzPts val="3399"/>
                <a:buFont typeface="Arial"/>
                <a:buChar char="⚬"/>
              </a:pPr>
              <a:r>
                <a:rPr b="0" i="0" lang="en-US" sz="3399" u="none" cap="none" strike="noStrike">
                  <a:solidFill>
                    <a:srgbClr val="000000"/>
                  </a:solidFill>
                  <a:latin typeface="Arimo"/>
                  <a:ea typeface="Arimo"/>
                  <a:cs typeface="Arimo"/>
                  <a:sym typeface="Arimo"/>
                </a:rPr>
                <a:t>Energy efficient data center design should address all of the energy use aspects included in a data center: from the IT equipment to the HVAC equipment to the actual location, configuration and construction of the building.</a:t>
              </a:r>
              <a:endParaRPr sz="11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284" name="Shape 284"/>
        <p:cNvGrpSpPr/>
        <p:nvPr/>
      </p:nvGrpSpPr>
      <p:grpSpPr>
        <a:xfrm>
          <a:off x="0" y="0"/>
          <a:ext cx="0" cy="0"/>
          <a:chOff x="0" y="0"/>
          <a:chExt cx="0" cy="0"/>
        </a:xfrm>
      </p:grpSpPr>
      <p:pic>
        <p:nvPicPr>
          <p:cNvPr id="285" name="Google Shape;285;p29"/>
          <p:cNvPicPr preferRelativeResize="0"/>
          <p:nvPr/>
        </p:nvPicPr>
        <p:blipFill rotWithShape="1">
          <a:blip r:embed="rId3">
            <a:alphaModFix/>
          </a:blip>
          <a:srcRect b="0" l="0" r="0" t="0"/>
          <a:stretch/>
        </p:blipFill>
        <p:spPr>
          <a:xfrm rot="1516442">
            <a:off x="2524125" y="-4808967"/>
            <a:ext cx="14291562" cy="17192856"/>
          </a:xfrm>
          <a:prstGeom prst="rect">
            <a:avLst/>
          </a:prstGeom>
          <a:noFill/>
          <a:ln>
            <a:noFill/>
          </a:ln>
        </p:spPr>
      </p:pic>
      <p:sp>
        <p:nvSpPr>
          <p:cNvPr id="286" name="Google Shape;286;p29"/>
          <p:cNvSpPr txBox="1"/>
          <p:nvPr/>
        </p:nvSpPr>
        <p:spPr>
          <a:xfrm>
            <a:off x="269714" y="555625"/>
            <a:ext cx="17748600" cy="9454800"/>
          </a:xfrm>
          <a:prstGeom prst="rect">
            <a:avLst/>
          </a:prstGeom>
          <a:noFill/>
          <a:ln>
            <a:noFill/>
          </a:ln>
        </p:spPr>
        <p:txBody>
          <a:bodyPr anchorCtr="0" anchor="t" bIns="0" lIns="0" spcFirstLastPara="1" rIns="0" wrap="square" tIns="0">
            <a:spAutoFit/>
          </a:bodyPr>
          <a:lstStyle/>
          <a:p>
            <a:pPr indent="-358773" lvl="1" marL="755649" marR="0" rtl="0" algn="l">
              <a:lnSpc>
                <a:spcPct val="130008"/>
              </a:lnSpc>
              <a:spcBef>
                <a:spcPts val="0"/>
              </a:spcBef>
              <a:spcAft>
                <a:spcPts val="0"/>
              </a:spcAft>
              <a:buClr>
                <a:srgbClr val="000000"/>
              </a:buClr>
              <a:buSzPts val="3199"/>
              <a:buFont typeface="Arial"/>
              <a:buChar char="•"/>
            </a:pPr>
            <a:r>
              <a:rPr b="0" i="0" lang="en-US" sz="3199" u="none" cap="none" strike="noStrike">
                <a:solidFill>
                  <a:srgbClr val="000000"/>
                </a:solidFill>
                <a:latin typeface="Arimo"/>
                <a:ea typeface="Arimo"/>
                <a:cs typeface="Arimo"/>
                <a:sym typeface="Arimo"/>
              </a:rPr>
              <a:t>Resource allocation</a:t>
            </a:r>
            <a:endParaRPr sz="1100"/>
          </a:p>
          <a:p>
            <a:pPr indent="-484715" lvl="2" marL="1511298" marR="0" rtl="0" algn="l">
              <a:lnSpc>
                <a:spcPct val="130008"/>
              </a:lnSpc>
              <a:spcBef>
                <a:spcPts val="0"/>
              </a:spcBef>
              <a:spcAft>
                <a:spcPts val="0"/>
              </a:spcAft>
              <a:buClr>
                <a:srgbClr val="000000"/>
              </a:buClr>
              <a:buSzPts val="3199"/>
              <a:buFont typeface="Arial"/>
              <a:buChar char="⚬"/>
            </a:pPr>
            <a:r>
              <a:rPr b="0" i="0" lang="en-US" sz="3199" u="none" cap="none" strike="noStrike">
                <a:solidFill>
                  <a:srgbClr val="000000"/>
                </a:solidFill>
                <a:latin typeface="Arimo"/>
                <a:ea typeface="Arimo"/>
                <a:cs typeface="Arimo"/>
                <a:sym typeface="Arimo"/>
              </a:rPr>
              <a:t>Algorithms can also be used to route data to data centers where electricity is less expensive. .Larger server centers are sometimes located where energy and land are inexpensive and readily available. Local availability of renewable energy, climate that allows outside air to be used for cooling, or locating them where the heat they produce may be used for other purposes could be factors in green siting decisions.</a:t>
            </a:r>
            <a:endParaRPr sz="1100"/>
          </a:p>
          <a:p>
            <a:pPr indent="-358773" lvl="1" marL="755649" marR="0" rtl="0" algn="l">
              <a:lnSpc>
                <a:spcPct val="130008"/>
              </a:lnSpc>
              <a:spcBef>
                <a:spcPts val="0"/>
              </a:spcBef>
              <a:spcAft>
                <a:spcPts val="0"/>
              </a:spcAft>
              <a:buClr>
                <a:srgbClr val="000000"/>
              </a:buClr>
              <a:buSzPts val="3199"/>
              <a:buFont typeface="Arial"/>
              <a:buChar char="•"/>
            </a:pPr>
            <a:r>
              <a:rPr b="0" i="0" lang="en-US" sz="3199" u="none" cap="none" strike="noStrike">
                <a:solidFill>
                  <a:srgbClr val="000000"/>
                </a:solidFill>
                <a:latin typeface="Arimo"/>
                <a:ea typeface="Arimo"/>
                <a:cs typeface="Arimo"/>
                <a:sym typeface="Arimo"/>
              </a:rPr>
              <a:t>Power management</a:t>
            </a:r>
            <a:endParaRPr sz="1100"/>
          </a:p>
          <a:p>
            <a:pPr indent="-484715" lvl="2" marL="1511298" marR="0" rtl="0" algn="l">
              <a:lnSpc>
                <a:spcPct val="130008"/>
              </a:lnSpc>
              <a:spcBef>
                <a:spcPts val="0"/>
              </a:spcBef>
              <a:spcAft>
                <a:spcPts val="0"/>
              </a:spcAft>
              <a:buClr>
                <a:srgbClr val="000000"/>
              </a:buClr>
              <a:buSzPts val="3199"/>
              <a:buFont typeface="Arial"/>
              <a:buChar char="⚬"/>
            </a:pPr>
            <a:r>
              <a:rPr b="0" i="0" lang="en-US" sz="3199" u="none" cap="none" strike="noStrike">
                <a:solidFill>
                  <a:srgbClr val="000000"/>
                </a:solidFill>
                <a:latin typeface="Arimo"/>
                <a:ea typeface="Arimo"/>
                <a:cs typeface="Arimo"/>
                <a:sym typeface="Arimo"/>
              </a:rPr>
              <a:t>The Advanced Configuration and Power Interface (ACPI), an open industry standard, allows an operating system to directly control the power-saving aspects of its underlying hardware. This allows a system to automatically turn off components such as monitors and hard drives after set periods of inactivity. In addition, a system may hibernate, when most components (including the CPU and the system RAM) are turned off. ACPI is a successor to an earlier Intel-Microsoft standard called Advanced Power Management</a:t>
            </a:r>
            <a:endParaRPr sz="1100"/>
          </a:p>
          <a:p>
            <a:pPr indent="0" lvl="0" marL="0" marR="0" rtl="0" algn="l">
              <a:lnSpc>
                <a:spcPct val="130008"/>
              </a:lnSpc>
              <a:spcBef>
                <a:spcPts val="0"/>
              </a:spcBef>
              <a:spcAft>
                <a:spcPts val="0"/>
              </a:spcAft>
              <a:buNone/>
            </a:pPr>
            <a:r>
              <a:t/>
            </a:r>
            <a:endParaRPr b="0" i="0" sz="3199" u="none" cap="none" strike="noStrike">
              <a:solidFill>
                <a:srgbClr val="000000"/>
              </a:solidFill>
              <a:latin typeface="Arimo"/>
              <a:ea typeface="Arimo"/>
              <a:cs typeface="Arimo"/>
              <a:sym typeface="Arimo"/>
            </a:endParaRPr>
          </a:p>
          <a:p>
            <a:pPr indent="-281579" lvl="2" marL="1511298" marR="0" rtl="0" algn="l">
              <a:lnSpc>
                <a:spcPct val="130008"/>
              </a:lnSpc>
              <a:spcBef>
                <a:spcPts val="0"/>
              </a:spcBef>
              <a:spcAft>
                <a:spcPts val="0"/>
              </a:spcAft>
              <a:buClr>
                <a:schemeClr val="dk1"/>
              </a:buClr>
              <a:buSzPts val="3499"/>
              <a:buFont typeface="Arial"/>
              <a:buNone/>
            </a:pPr>
            <a:r>
              <a:t/>
            </a:r>
            <a:endParaRPr b="0" i="0" sz="3199" u="none" cap="none" strike="noStrike">
              <a:solidFill>
                <a:srgbClr val="000000"/>
              </a:solidFill>
              <a:latin typeface="Arimo"/>
              <a:ea typeface="Arimo"/>
              <a:cs typeface="Arimo"/>
              <a:sym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77" name="Shape 77"/>
        <p:cNvGrpSpPr/>
        <p:nvPr/>
      </p:nvGrpSpPr>
      <p:grpSpPr>
        <a:xfrm>
          <a:off x="0" y="0"/>
          <a:ext cx="0" cy="0"/>
          <a:chOff x="0" y="0"/>
          <a:chExt cx="0" cy="0"/>
        </a:xfrm>
      </p:grpSpPr>
      <p:pic>
        <p:nvPicPr>
          <p:cNvPr id="78" name="Google Shape;78;p3"/>
          <p:cNvPicPr preferRelativeResize="0"/>
          <p:nvPr/>
        </p:nvPicPr>
        <p:blipFill rotWithShape="1">
          <a:blip r:embed="rId3">
            <a:alphaModFix/>
          </a:blip>
          <a:srcRect b="0" l="0" r="0" t="0"/>
          <a:stretch/>
        </p:blipFill>
        <p:spPr>
          <a:xfrm rot="-867665">
            <a:off x="2926518" y="-7974643"/>
            <a:ext cx="18954352" cy="13469436"/>
          </a:xfrm>
          <a:prstGeom prst="rect">
            <a:avLst/>
          </a:prstGeom>
          <a:noFill/>
          <a:ln>
            <a:noFill/>
          </a:ln>
        </p:spPr>
      </p:pic>
      <p:grpSp>
        <p:nvGrpSpPr>
          <p:cNvPr id="79" name="Google Shape;79;p3"/>
          <p:cNvGrpSpPr/>
          <p:nvPr/>
        </p:nvGrpSpPr>
        <p:grpSpPr>
          <a:xfrm>
            <a:off x="1365337" y="790632"/>
            <a:ext cx="15557326" cy="8467668"/>
            <a:chOff x="0" y="0"/>
            <a:chExt cx="20743102" cy="11290224"/>
          </a:xfrm>
        </p:grpSpPr>
        <p:sp>
          <p:nvSpPr>
            <p:cNvPr id="80" name="Google Shape;80;p3"/>
            <p:cNvSpPr txBox="1"/>
            <p:nvPr/>
          </p:nvSpPr>
          <p:spPr>
            <a:xfrm>
              <a:off x="0" y="0"/>
              <a:ext cx="20743102" cy="1460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7200" u="none" cap="none" strike="noStrike">
                  <a:solidFill>
                    <a:srgbClr val="000000"/>
                  </a:solidFill>
                  <a:latin typeface="Lato"/>
                  <a:ea typeface="Lato"/>
                  <a:cs typeface="Lato"/>
                  <a:sym typeface="Lato"/>
                </a:rPr>
                <a:t>Introduction to Containers</a:t>
              </a:r>
              <a:endParaRPr/>
            </a:p>
          </p:txBody>
        </p:sp>
        <p:sp>
          <p:nvSpPr>
            <p:cNvPr id="81" name="Google Shape;81;p3"/>
            <p:cNvSpPr txBox="1"/>
            <p:nvPr/>
          </p:nvSpPr>
          <p:spPr>
            <a:xfrm>
              <a:off x="0" y="1680557"/>
              <a:ext cx="20743102" cy="9609667"/>
            </a:xfrm>
            <a:prstGeom prst="rect">
              <a:avLst/>
            </a:prstGeom>
            <a:noFill/>
            <a:ln>
              <a:noFill/>
            </a:ln>
          </p:spPr>
          <p:txBody>
            <a:bodyPr anchorCtr="0" anchor="t" bIns="0" lIns="0" spcFirstLastPara="1" rIns="0" wrap="square" tIns="0">
              <a:spAutoFit/>
            </a:bodyPr>
            <a:lstStyle/>
            <a:p>
              <a:pPr indent="-431799" lvl="1" marL="863597" marR="0" rtl="0" algn="just">
                <a:lnSpc>
                  <a:spcPct val="130007"/>
                </a:lnSpc>
                <a:spcBef>
                  <a:spcPts val="0"/>
                </a:spcBef>
                <a:spcAft>
                  <a:spcPts val="0"/>
                </a:spcAft>
                <a:buClr>
                  <a:srgbClr val="000000"/>
                </a:buClr>
                <a:buSzPts val="3999"/>
                <a:buFont typeface="Arial"/>
                <a:buChar char="•"/>
              </a:pPr>
              <a:r>
                <a:rPr b="0" i="0" lang="en-US" sz="3999" u="none" cap="none" strike="noStrike">
                  <a:solidFill>
                    <a:srgbClr val="000000"/>
                  </a:solidFill>
                  <a:latin typeface="Lato"/>
                  <a:ea typeface="Lato"/>
                  <a:cs typeface="Lato"/>
                  <a:sym typeface="Lato"/>
                </a:rPr>
                <a:t>A container is a standard unit of software that packages up code and all its dependencies so the application runs quickly and reliably from one computing environment to another. </a:t>
              </a:r>
              <a:endParaRPr/>
            </a:p>
            <a:p>
              <a:pPr indent="-431799" lvl="1" marL="863597" marR="0" rtl="0" algn="just">
                <a:lnSpc>
                  <a:spcPct val="130007"/>
                </a:lnSpc>
                <a:spcBef>
                  <a:spcPts val="0"/>
                </a:spcBef>
                <a:spcAft>
                  <a:spcPts val="0"/>
                </a:spcAft>
                <a:buClr>
                  <a:srgbClr val="000000"/>
                </a:buClr>
                <a:buSzPts val="3999"/>
                <a:buFont typeface="Arial"/>
                <a:buChar char="•"/>
              </a:pPr>
              <a:r>
                <a:rPr b="0" i="0" lang="en-US" sz="3999" u="none" cap="none" strike="noStrike">
                  <a:solidFill>
                    <a:srgbClr val="000000"/>
                  </a:solidFill>
                  <a:latin typeface="Lato"/>
                  <a:ea typeface="Lato"/>
                  <a:cs typeface="Lato"/>
                  <a:sym typeface="Lato"/>
                </a:rPr>
                <a:t>A Docker container image is a lightweight, standalone, executable package of software that includes everything needed to run an application: code, runtime, system tools, system libraries and settings.</a:t>
              </a:r>
              <a:endParaRPr/>
            </a:p>
            <a:p>
              <a:pPr indent="-431799" lvl="1" marL="863597" marR="0" rtl="0" algn="just">
                <a:lnSpc>
                  <a:spcPct val="130007"/>
                </a:lnSpc>
                <a:spcBef>
                  <a:spcPts val="0"/>
                </a:spcBef>
                <a:spcAft>
                  <a:spcPts val="0"/>
                </a:spcAft>
                <a:buClr>
                  <a:srgbClr val="000000"/>
                </a:buClr>
                <a:buSzPts val="3999"/>
                <a:buFont typeface="Arial"/>
                <a:buChar char="•"/>
              </a:pPr>
              <a:r>
                <a:rPr b="0" i="0" lang="en-US" sz="3999" u="none" cap="none" strike="noStrike">
                  <a:solidFill>
                    <a:srgbClr val="000000"/>
                  </a:solidFill>
                  <a:latin typeface="Lato"/>
                  <a:ea typeface="Lato"/>
                  <a:cs typeface="Lato"/>
                  <a:sym typeface="Lato"/>
                </a:rPr>
                <a:t>Container images become containers at runtime and in the case of Docker containers - images become containers when they run on Docker Engine. </a:t>
              </a:r>
              <a:endParaRPr/>
            </a:p>
            <a:p>
              <a:pPr indent="0" lvl="0" marL="0" marR="0" rtl="0" algn="just">
                <a:lnSpc>
                  <a:spcPct val="130007"/>
                </a:lnSpc>
                <a:spcBef>
                  <a:spcPts val="0"/>
                </a:spcBef>
                <a:spcAft>
                  <a:spcPts val="0"/>
                </a:spcAft>
                <a:buNone/>
              </a:pPr>
              <a:r>
                <a:t/>
              </a:r>
              <a:endParaRPr b="0" i="0" sz="3999" u="none" cap="none" strike="noStrike">
                <a:solidFill>
                  <a:srgbClr val="000000"/>
                </a:solidFill>
                <a:latin typeface="Lato"/>
                <a:ea typeface="Lato"/>
                <a:cs typeface="Lato"/>
                <a:sym typeface="La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290" name="Shape 290"/>
        <p:cNvGrpSpPr/>
        <p:nvPr/>
      </p:nvGrpSpPr>
      <p:grpSpPr>
        <a:xfrm>
          <a:off x="0" y="0"/>
          <a:ext cx="0" cy="0"/>
          <a:chOff x="0" y="0"/>
          <a:chExt cx="0" cy="0"/>
        </a:xfrm>
      </p:grpSpPr>
      <p:pic>
        <p:nvPicPr>
          <p:cNvPr id="291" name="Google Shape;291;p30"/>
          <p:cNvPicPr preferRelativeResize="0"/>
          <p:nvPr/>
        </p:nvPicPr>
        <p:blipFill rotWithShape="1">
          <a:blip r:embed="rId3">
            <a:alphaModFix/>
          </a:blip>
          <a:srcRect b="0" l="0" r="0" t="0"/>
          <a:stretch/>
        </p:blipFill>
        <p:spPr>
          <a:xfrm rot="-4955753">
            <a:off x="349949" y="5578475"/>
            <a:ext cx="4824603" cy="8229600"/>
          </a:xfrm>
          <a:prstGeom prst="rect">
            <a:avLst/>
          </a:prstGeom>
          <a:noFill/>
          <a:ln>
            <a:noFill/>
          </a:ln>
        </p:spPr>
      </p:pic>
      <p:pic>
        <p:nvPicPr>
          <p:cNvPr id="292" name="Google Shape;292;p30"/>
          <p:cNvPicPr preferRelativeResize="0"/>
          <p:nvPr/>
        </p:nvPicPr>
        <p:blipFill rotWithShape="1">
          <a:blip r:embed="rId4">
            <a:alphaModFix/>
          </a:blip>
          <a:srcRect b="0" l="0" r="0" t="0"/>
          <a:stretch/>
        </p:blipFill>
        <p:spPr>
          <a:xfrm rot="1516442">
            <a:off x="2524125" y="-4808967"/>
            <a:ext cx="14291562" cy="17192856"/>
          </a:xfrm>
          <a:prstGeom prst="rect">
            <a:avLst/>
          </a:prstGeom>
          <a:noFill/>
          <a:ln>
            <a:noFill/>
          </a:ln>
        </p:spPr>
      </p:pic>
      <p:sp>
        <p:nvSpPr>
          <p:cNvPr id="293" name="Google Shape;293;p30"/>
          <p:cNvSpPr txBox="1"/>
          <p:nvPr/>
        </p:nvSpPr>
        <p:spPr>
          <a:xfrm>
            <a:off x="269714" y="990600"/>
            <a:ext cx="17748600" cy="8005200"/>
          </a:xfrm>
          <a:prstGeom prst="rect">
            <a:avLst/>
          </a:prstGeom>
          <a:noFill/>
          <a:ln>
            <a:noFill/>
          </a:ln>
        </p:spPr>
        <p:txBody>
          <a:bodyPr anchorCtr="0" anchor="t" bIns="0" lIns="0" spcFirstLastPara="1" rIns="0" wrap="square" tIns="0">
            <a:spAutoFit/>
          </a:bodyPr>
          <a:lstStyle/>
          <a:p>
            <a:pPr indent="-371473" lvl="1" marL="755649" marR="0" rtl="0" algn="l">
              <a:lnSpc>
                <a:spcPct val="130008"/>
              </a:lnSpc>
              <a:spcBef>
                <a:spcPts val="0"/>
              </a:spcBef>
              <a:spcAft>
                <a:spcPts val="0"/>
              </a:spcAft>
              <a:buClr>
                <a:srgbClr val="000000"/>
              </a:buClr>
              <a:buSzPts val="3399"/>
              <a:buFont typeface="Arial"/>
              <a:buChar char="•"/>
            </a:pPr>
            <a:r>
              <a:rPr b="0" i="0" lang="en-US" sz="3399" u="none" cap="none" strike="noStrike">
                <a:solidFill>
                  <a:srgbClr val="000000"/>
                </a:solidFill>
                <a:latin typeface="Arimo"/>
                <a:ea typeface="Arimo"/>
                <a:cs typeface="Arimo"/>
                <a:sym typeface="Arimo"/>
              </a:rPr>
              <a:t>Materials recycling</a:t>
            </a:r>
            <a:endParaRPr sz="1300"/>
          </a:p>
          <a:p>
            <a:pPr indent="-497415" lvl="2" marL="1511298" marR="0" rtl="0" algn="l">
              <a:lnSpc>
                <a:spcPct val="130008"/>
              </a:lnSpc>
              <a:spcBef>
                <a:spcPts val="0"/>
              </a:spcBef>
              <a:spcAft>
                <a:spcPts val="0"/>
              </a:spcAft>
              <a:buClr>
                <a:srgbClr val="000000"/>
              </a:buClr>
              <a:buSzPts val="3399"/>
              <a:buFont typeface="Arial"/>
              <a:buChar char="⚬"/>
            </a:pPr>
            <a:r>
              <a:rPr b="0" i="0" lang="en-US" sz="3399" u="none" cap="none" strike="noStrike">
                <a:solidFill>
                  <a:srgbClr val="000000"/>
                </a:solidFill>
                <a:latin typeface="Arimo"/>
                <a:ea typeface="Arimo"/>
                <a:cs typeface="Arimo"/>
                <a:sym typeface="Arimo"/>
              </a:rPr>
              <a:t>Recycling computing equipment can keep harmful materials such as lead, mercury, and hexavalent chromium out of landfills, and can also replace equipment that otherwise would need to be manufactured, saving further be given for recycling, and they typically sign a non-disclosure agreement.</a:t>
            </a:r>
            <a:endParaRPr sz="1300"/>
          </a:p>
          <a:p>
            <a:pPr indent="-371473" lvl="1" marL="755649" marR="0" rtl="0" algn="l">
              <a:lnSpc>
                <a:spcPct val="130008"/>
              </a:lnSpc>
              <a:spcBef>
                <a:spcPts val="0"/>
              </a:spcBef>
              <a:spcAft>
                <a:spcPts val="0"/>
              </a:spcAft>
              <a:buClr>
                <a:srgbClr val="000000"/>
              </a:buClr>
              <a:buSzPts val="3399"/>
              <a:buFont typeface="Arial"/>
              <a:buChar char="•"/>
            </a:pPr>
            <a:r>
              <a:rPr b="0" i="0" lang="en-US" sz="3399" u="none" cap="none" strike="noStrike">
                <a:solidFill>
                  <a:srgbClr val="000000"/>
                </a:solidFill>
                <a:latin typeface="Lato"/>
                <a:ea typeface="Lato"/>
                <a:cs typeface="Lato"/>
                <a:sym typeface="Lato"/>
              </a:rPr>
              <a:t>Algorithmic efficiency</a:t>
            </a:r>
            <a:endParaRPr sz="1300"/>
          </a:p>
          <a:p>
            <a:pPr indent="-497415" lvl="2" marL="1511298" marR="0" rtl="0" algn="l">
              <a:lnSpc>
                <a:spcPct val="130008"/>
              </a:lnSpc>
              <a:spcBef>
                <a:spcPts val="0"/>
              </a:spcBef>
              <a:spcAft>
                <a:spcPts val="0"/>
              </a:spcAft>
              <a:buClr>
                <a:srgbClr val="000000"/>
              </a:buClr>
              <a:buSzPts val="3399"/>
              <a:buFont typeface="Arial"/>
              <a:buChar char="⚬"/>
            </a:pPr>
            <a:r>
              <a:rPr b="0" i="0" lang="en-US" sz="3399" u="none" cap="none" strike="noStrike">
                <a:solidFill>
                  <a:srgbClr val="000000"/>
                </a:solidFill>
                <a:latin typeface="Lato"/>
                <a:ea typeface="Lato"/>
                <a:cs typeface="Lato"/>
                <a:sym typeface="Lato"/>
              </a:rPr>
              <a:t>The efficiency of algorithms has an impact on the amount of computer resources required for any given computing function and there are many efficiency trade-offs in writing programs. Algorithm changes, such as switching from a slow (e.g. linear) search algorithm to a fast (e.g. hashed or indexed) search algorithm can reduce resource usage for a given task from substantial to close to zero.</a:t>
            </a:r>
            <a:endParaRPr sz="1300"/>
          </a:p>
          <a:p>
            <a:pPr indent="0" lvl="0" marL="0" marR="0" rtl="0" algn="l">
              <a:lnSpc>
                <a:spcPct val="130008"/>
              </a:lnSpc>
              <a:spcBef>
                <a:spcPts val="0"/>
              </a:spcBef>
              <a:spcAft>
                <a:spcPts val="0"/>
              </a:spcAft>
              <a:buNone/>
            </a:pPr>
            <a:r>
              <a:t/>
            </a:r>
            <a:endParaRPr b="0" i="0" sz="3399" u="none" cap="none" strike="noStrik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85" name="Shape 85"/>
        <p:cNvGrpSpPr/>
        <p:nvPr/>
      </p:nvGrpSpPr>
      <p:grpSpPr>
        <a:xfrm>
          <a:off x="0" y="0"/>
          <a:ext cx="0" cy="0"/>
          <a:chOff x="0" y="0"/>
          <a:chExt cx="0" cy="0"/>
        </a:xfrm>
      </p:grpSpPr>
      <p:pic>
        <p:nvPicPr>
          <p:cNvPr id="86" name="Google Shape;86;p4"/>
          <p:cNvPicPr preferRelativeResize="0"/>
          <p:nvPr/>
        </p:nvPicPr>
        <p:blipFill rotWithShape="1">
          <a:blip r:embed="rId3">
            <a:alphaModFix/>
          </a:blip>
          <a:srcRect b="0" l="15213" r="15213" t="14463"/>
          <a:stretch/>
        </p:blipFill>
        <p:spPr>
          <a:xfrm rot="-2591442">
            <a:off x="-6423961" y="-3821512"/>
            <a:ext cx="12847923" cy="14235900"/>
          </a:xfrm>
          <a:prstGeom prst="rect">
            <a:avLst/>
          </a:prstGeom>
          <a:noFill/>
          <a:ln>
            <a:noFill/>
          </a:ln>
        </p:spPr>
      </p:pic>
      <p:sp>
        <p:nvSpPr>
          <p:cNvPr id="87" name="Google Shape;87;p4"/>
          <p:cNvSpPr/>
          <p:nvPr/>
        </p:nvSpPr>
        <p:spPr>
          <a:xfrm>
            <a:off x="-349589" y="1094905"/>
            <a:ext cx="10025151" cy="7892572"/>
          </a:xfrm>
          <a:custGeom>
            <a:rect b="b" l="l" r="r" t="t"/>
            <a:pathLst>
              <a:path extrusionOk="0" h="2936730" w="3730237">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FFFFFF"/>
          </a:solidFill>
          <a:ln>
            <a:noFill/>
          </a:ln>
        </p:spPr>
      </p:sp>
      <p:pic>
        <p:nvPicPr>
          <p:cNvPr id="88" name="Google Shape;88;p4"/>
          <p:cNvPicPr preferRelativeResize="0"/>
          <p:nvPr/>
        </p:nvPicPr>
        <p:blipFill rotWithShape="1">
          <a:blip r:embed="rId4">
            <a:alphaModFix/>
          </a:blip>
          <a:srcRect b="0" l="0" r="0" t="0"/>
          <a:stretch/>
        </p:blipFill>
        <p:spPr>
          <a:xfrm>
            <a:off x="9144000" y="1094905"/>
            <a:ext cx="9101004" cy="7892572"/>
          </a:xfrm>
          <a:prstGeom prst="rect">
            <a:avLst/>
          </a:prstGeom>
          <a:noFill/>
          <a:ln>
            <a:noFill/>
          </a:ln>
        </p:spPr>
      </p:pic>
      <p:sp>
        <p:nvSpPr>
          <p:cNvPr id="89" name="Google Shape;89;p4"/>
          <p:cNvSpPr txBox="1"/>
          <p:nvPr/>
        </p:nvSpPr>
        <p:spPr>
          <a:xfrm>
            <a:off x="544715" y="1539372"/>
            <a:ext cx="8576761" cy="7718928"/>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b="0" i="0" lang="en-US" sz="3916" u="none" cap="none" strike="noStrike">
                <a:solidFill>
                  <a:srgbClr val="000000"/>
                </a:solidFill>
                <a:latin typeface="Lato"/>
                <a:ea typeface="Lato"/>
                <a:cs typeface="Lato"/>
                <a:sym typeface="Lato"/>
              </a:rPr>
              <a:t>Containers isolate software from its environment and ensure that it works uniformly despite differences for instance between development and staging.</a:t>
            </a:r>
            <a:endParaRPr/>
          </a:p>
          <a:p>
            <a:pPr indent="0" lvl="0" marL="0" marR="0" rtl="0" algn="l">
              <a:lnSpc>
                <a:spcPct val="130005"/>
              </a:lnSpc>
              <a:spcBef>
                <a:spcPts val="0"/>
              </a:spcBef>
              <a:spcAft>
                <a:spcPts val="0"/>
              </a:spcAft>
              <a:buNone/>
            </a:pPr>
            <a:r>
              <a:rPr b="0" i="0" lang="en-US" sz="3916" u="none" cap="none" strike="noStrike">
                <a:solidFill>
                  <a:srgbClr val="000000"/>
                </a:solidFill>
                <a:latin typeface="Arimo"/>
                <a:ea typeface="Arimo"/>
                <a:cs typeface="Arimo"/>
                <a:sym typeface="Arimo"/>
              </a:rPr>
              <a:t>Docker is an open platform for developing, shipping, and running applications. Docker enables you to separate your applications from your infrastructure so you can deliver software quickly. </a:t>
            </a:r>
            <a:endParaRPr/>
          </a:p>
          <a:p>
            <a:pPr indent="0" lvl="0" marL="0" marR="0" rtl="0" algn="l">
              <a:lnSpc>
                <a:spcPct val="130005"/>
              </a:lnSpc>
              <a:spcBef>
                <a:spcPts val="0"/>
              </a:spcBef>
              <a:spcAft>
                <a:spcPts val="0"/>
              </a:spcAft>
              <a:buNone/>
            </a:pPr>
            <a:r>
              <a:t/>
            </a:r>
            <a:endParaRPr b="0" i="0" sz="3916" u="none" cap="none" strike="noStrike">
              <a:solidFill>
                <a:srgbClr val="000000"/>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93" name="Shape 93"/>
        <p:cNvGrpSpPr/>
        <p:nvPr/>
      </p:nvGrpSpPr>
      <p:grpSpPr>
        <a:xfrm>
          <a:off x="0" y="0"/>
          <a:ext cx="0" cy="0"/>
          <a:chOff x="0" y="0"/>
          <a:chExt cx="0" cy="0"/>
        </a:xfrm>
      </p:grpSpPr>
      <p:pic>
        <p:nvPicPr>
          <p:cNvPr id="94" name="Google Shape;94;p5"/>
          <p:cNvPicPr preferRelativeResize="0"/>
          <p:nvPr/>
        </p:nvPicPr>
        <p:blipFill rotWithShape="1">
          <a:blip r:embed="rId3">
            <a:alphaModFix/>
          </a:blip>
          <a:srcRect b="0" l="0" r="0" t="0"/>
          <a:stretch/>
        </p:blipFill>
        <p:spPr>
          <a:xfrm rot="-656518">
            <a:off x="3756421" y="1233670"/>
            <a:ext cx="16640120" cy="10275274"/>
          </a:xfrm>
          <a:prstGeom prst="rect">
            <a:avLst/>
          </a:prstGeom>
          <a:noFill/>
          <a:ln>
            <a:noFill/>
          </a:ln>
        </p:spPr>
      </p:pic>
      <p:pic>
        <p:nvPicPr>
          <p:cNvPr id="95" name="Google Shape;95;p5"/>
          <p:cNvPicPr preferRelativeResize="0"/>
          <p:nvPr/>
        </p:nvPicPr>
        <p:blipFill rotWithShape="1">
          <a:blip r:embed="rId4">
            <a:alphaModFix/>
          </a:blip>
          <a:srcRect b="0" l="0" r="0" t="0"/>
          <a:stretch/>
        </p:blipFill>
        <p:spPr>
          <a:xfrm>
            <a:off x="2118251" y="3912350"/>
            <a:ext cx="14417832" cy="6374650"/>
          </a:xfrm>
          <a:prstGeom prst="rect">
            <a:avLst/>
          </a:prstGeom>
          <a:noFill/>
          <a:ln>
            <a:noFill/>
          </a:ln>
        </p:spPr>
      </p:pic>
      <p:sp>
        <p:nvSpPr>
          <p:cNvPr id="96" name="Google Shape;96;p5"/>
          <p:cNvSpPr txBox="1"/>
          <p:nvPr/>
        </p:nvSpPr>
        <p:spPr>
          <a:xfrm>
            <a:off x="366335" y="203835"/>
            <a:ext cx="17555331" cy="155448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9600" u="none" cap="none" strike="noStrike">
                <a:solidFill>
                  <a:srgbClr val="000000"/>
                </a:solidFill>
                <a:latin typeface="Lato"/>
                <a:ea typeface="Lato"/>
                <a:cs typeface="Lato"/>
                <a:sym typeface="Lato"/>
              </a:rPr>
              <a:t>INTRODUCTION TO DOCKERS</a:t>
            </a:r>
            <a:endParaRPr/>
          </a:p>
        </p:txBody>
      </p:sp>
      <p:sp>
        <p:nvSpPr>
          <p:cNvPr id="97" name="Google Shape;97;p5"/>
          <p:cNvSpPr txBox="1"/>
          <p:nvPr/>
        </p:nvSpPr>
        <p:spPr>
          <a:xfrm>
            <a:off x="366335" y="1923503"/>
            <a:ext cx="17921665" cy="1979931"/>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799" u="none" cap="none" strike="noStrike">
                <a:solidFill>
                  <a:srgbClr val="000000"/>
                </a:solidFill>
                <a:latin typeface="Open Sans Light"/>
                <a:ea typeface="Open Sans Light"/>
                <a:cs typeface="Open Sans Light"/>
                <a:sym typeface="Open Sans Light"/>
              </a:rPr>
              <a:t>Docker uses a client-server architecture. The Docker client talks to the Docker daemon, which does the heavy lifting of building, running, and distributing your Docker containers.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01" name="Shape 101"/>
        <p:cNvGrpSpPr/>
        <p:nvPr/>
      </p:nvGrpSpPr>
      <p:grpSpPr>
        <a:xfrm>
          <a:off x="0" y="0"/>
          <a:ext cx="0" cy="0"/>
          <a:chOff x="0" y="0"/>
          <a:chExt cx="0" cy="0"/>
        </a:xfrm>
      </p:grpSpPr>
      <p:pic>
        <p:nvPicPr>
          <p:cNvPr id="102" name="Google Shape;102;p6"/>
          <p:cNvPicPr preferRelativeResize="0"/>
          <p:nvPr/>
        </p:nvPicPr>
        <p:blipFill rotWithShape="1">
          <a:blip r:embed="rId3">
            <a:alphaModFix/>
          </a:blip>
          <a:srcRect b="0" l="0" r="0" t="0"/>
          <a:stretch/>
        </p:blipFill>
        <p:spPr>
          <a:xfrm rot="-432423">
            <a:off x="3358160" y="568315"/>
            <a:ext cx="11019023" cy="8160964"/>
          </a:xfrm>
          <a:prstGeom prst="rect">
            <a:avLst/>
          </a:prstGeom>
          <a:noFill/>
          <a:ln>
            <a:noFill/>
          </a:ln>
        </p:spPr>
      </p:pic>
      <p:sp>
        <p:nvSpPr>
          <p:cNvPr id="103" name="Google Shape;103;p6"/>
          <p:cNvSpPr txBox="1"/>
          <p:nvPr/>
        </p:nvSpPr>
        <p:spPr>
          <a:xfrm>
            <a:off x="477768" y="571500"/>
            <a:ext cx="17332465" cy="9144000"/>
          </a:xfrm>
          <a:prstGeom prst="rect">
            <a:avLst/>
          </a:prstGeom>
          <a:noFill/>
          <a:ln>
            <a:noFill/>
          </a:ln>
        </p:spPr>
        <p:txBody>
          <a:bodyPr anchorCtr="0" anchor="t" bIns="0" lIns="0" spcFirstLastPara="1" rIns="0" wrap="square" tIns="0">
            <a:spAutoFit/>
          </a:bodyPr>
          <a:lstStyle/>
          <a:p>
            <a:pPr indent="-410209" lvl="1" marL="820419" marR="0" rtl="0" algn="l">
              <a:lnSpc>
                <a:spcPct val="120005"/>
              </a:lnSpc>
              <a:spcBef>
                <a:spcPts val="0"/>
              </a:spcBef>
              <a:spcAft>
                <a:spcPts val="0"/>
              </a:spcAft>
              <a:buClr>
                <a:srgbClr val="000000"/>
              </a:buClr>
              <a:buSzPts val="3799"/>
              <a:buFont typeface="Arial"/>
              <a:buChar char="•"/>
            </a:pPr>
            <a:r>
              <a:rPr b="1" i="0" lang="en-US" sz="3799" u="none" cap="none" strike="noStrike">
                <a:solidFill>
                  <a:srgbClr val="000000"/>
                </a:solidFill>
                <a:latin typeface="Lato"/>
                <a:ea typeface="Lato"/>
                <a:cs typeface="Lato"/>
                <a:sym typeface="Lato"/>
              </a:rPr>
              <a:t>The Docker client and daemon can run on the same system, or you can connect a Docker client to a remote Docker daemon. The Docker client and daemon communicate using a REST API, over UNIX sockets or a network interface.</a:t>
            </a:r>
            <a:endParaRPr/>
          </a:p>
          <a:p>
            <a:pPr indent="0" lvl="0" marL="0" marR="0" rtl="0" algn="l">
              <a:lnSpc>
                <a:spcPct val="120005"/>
              </a:lnSpc>
              <a:spcBef>
                <a:spcPts val="0"/>
              </a:spcBef>
              <a:spcAft>
                <a:spcPts val="0"/>
              </a:spcAft>
              <a:buNone/>
            </a:pPr>
            <a:r>
              <a:t/>
            </a:r>
            <a:endParaRPr b="1" i="0" sz="3799" u="none" cap="none" strike="noStrike">
              <a:solidFill>
                <a:srgbClr val="000000"/>
              </a:solidFill>
              <a:latin typeface="Lato"/>
              <a:ea typeface="Lato"/>
              <a:cs typeface="Lato"/>
              <a:sym typeface="Lato"/>
            </a:endParaRPr>
          </a:p>
          <a:p>
            <a:pPr indent="-410209" lvl="1" marL="820419" marR="0" rtl="0" algn="l">
              <a:lnSpc>
                <a:spcPct val="120005"/>
              </a:lnSpc>
              <a:spcBef>
                <a:spcPts val="0"/>
              </a:spcBef>
              <a:spcAft>
                <a:spcPts val="0"/>
              </a:spcAft>
              <a:buClr>
                <a:srgbClr val="000000"/>
              </a:buClr>
              <a:buSzPts val="3799"/>
              <a:buFont typeface="Arial"/>
              <a:buChar char="•"/>
            </a:pPr>
            <a:r>
              <a:rPr b="0" i="0" lang="en-US" sz="3799" u="none" cap="none" strike="noStrike">
                <a:solidFill>
                  <a:srgbClr val="000000"/>
                </a:solidFill>
                <a:latin typeface="Arimo"/>
                <a:ea typeface="Arimo"/>
                <a:cs typeface="Arimo"/>
                <a:sym typeface="Arimo"/>
              </a:rPr>
              <a:t>The Docker daemon</a:t>
            </a:r>
            <a:endParaRPr/>
          </a:p>
          <a:p>
            <a:pPr indent="0" lvl="0" marL="0" marR="0" rtl="0" algn="l">
              <a:lnSpc>
                <a:spcPct val="120005"/>
              </a:lnSpc>
              <a:spcBef>
                <a:spcPts val="0"/>
              </a:spcBef>
              <a:spcAft>
                <a:spcPts val="0"/>
              </a:spcAft>
              <a:buNone/>
            </a:pPr>
            <a:r>
              <a:rPr b="0" i="0" lang="en-US" sz="3799" u="none" cap="none" strike="noStrike">
                <a:solidFill>
                  <a:srgbClr val="000000"/>
                </a:solidFill>
                <a:latin typeface="Arimo"/>
                <a:ea typeface="Arimo"/>
                <a:cs typeface="Arimo"/>
                <a:sym typeface="Arimo"/>
              </a:rPr>
              <a:t>The Docker daemon (dockerd) listens for Docker API requests and manages Docker objects such as images, containers, networks, and volumes.</a:t>
            </a:r>
            <a:endParaRPr/>
          </a:p>
          <a:p>
            <a:pPr indent="0" lvl="0" marL="0" marR="0" rtl="0" algn="l">
              <a:lnSpc>
                <a:spcPct val="120005"/>
              </a:lnSpc>
              <a:spcBef>
                <a:spcPts val="0"/>
              </a:spcBef>
              <a:spcAft>
                <a:spcPts val="0"/>
              </a:spcAft>
              <a:buNone/>
            </a:pPr>
            <a:r>
              <a:t/>
            </a:r>
            <a:endParaRPr b="0" i="0" sz="3799" u="none" cap="none" strike="noStrike">
              <a:solidFill>
                <a:srgbClr val="000000"/>
              </a:solidFill>
              <a:latin typeface="Arimo"/>
              <a:ea typeface="Arimo"/>
              <a:cs typeface="Arimo"/>
              <a:sym typeface="Arimo"/>
            </a:endParaRPr>
          </a:p>
          <a:p>
            <a:pPr indent="-410209" lvl="1" marL="820419" marR="0" rtl="0" algn="l">
              <a:lnSpc>
                <a:spcPct val="120005"/>
              </a:lnSpc>
              <a:spcBef>
                <a:spcPts val="0"/>
              </a:spcBef>
              <a:spcAft>
                <a:spcPts val="0"/>
              </a:spcAft>
              <a:buClr>
                <a:srgbClr val="000000"/>
              </a:buClr>
              <a:buSzPts val="3799"/>
              <a:buFont typeface="Arial"/>
              <a:buChar char="•"/>
            </a:pPr>
            <a:r>
              <a:rPr b="0" i="0" lang="en-US" sz="3799" u="none" cap="none" strike="noStrike">
                <a:solidFill>
                  <a:srgbClr val="000000"/>
                </a:solidFill>
                <a:latin typeface="Arimo"/>
                <a:ea typeface="Arimo"/>
                <a:cs typeface="Arimo"/>
                <a:sym typeface="Arimo"/>
              </a:rPr>
              <a:t>The Docker client</a:t>
            </a:r>
            <a:endParaRPr/>
          </a:p>
          <a:p>
            <a:pPr indent="0" lvl="0" marL="0" marR="0" rtl="0" algn="l">
              <a:lnSpc>
                <a:spcPct val="120005"/>
              </a:lnSpc>
              <a:spcBef>
                <a:spcPts val="0"/>
              </a:spcBef>
              <a:spcAft>
                <a:spcPts val="0"/>
              </a:spcAft>
              <a:buNone/>
            </a:pPr>
            <a:r>
              <a:rPr b="0" i="0" lang="en-US" sz="3799" u="none" cap="none" strike="noStrike">
                <a:solidFill>
                  <a:srgbClr val="000000"/>
                </a:solidFill>
                <a:latin typeface="Arimo"/>
                <a:ea typeface="Arimo"/>
                <a:cs typeface="Arimo"/>
                <a:sym typeface="Arimo"/>
              </a:rPr>
              <a:t>The Docker client (docker) is the primary way that many Docker users interact with Docker. When you use commands such as docker run, the client sends these commands to dockerd, which carries them out. The docker command uses the Docker API. The Docker client can communicate with more than one daemon.</a:t>
            </a:r>
            <a:endParaRPr/>
          </a:p>
          <a:p>
            <a:pPr indent="0" lvl="0" marL="0" marR="0" rtl="0" algn="l">
              <a:lnSpc>
                <a:spcPct val="120005"/>
              </a:lnSpc>
              <a:spcBef>
                <a:spcPts val="0"/>
              </a:spcBef>
              <a:spcAft>
                <a:spcPts val="0"/>
              </a:spcAft>
              <a:buNone/>
            </a:pPr>
            <a:r>
              <a:t/>
            </a:r>
            <a:endParaRPr b="0" i="0" sz="3799" u="none" cap="none" strike="noStrike">
              <a:solidFill>
                <a:srgbClr val="000000"/>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07" name="Shape 107"/>
        <p:cNvGrpSpPr/>
        <p:nvPr/>
      </p:nvGrpSpPr>
      <p:grpSpPr>
        <a:xfrm>
          <a:off x="0" y="0"/>
          <a:ext cx="0" cy="0"/>
          <a:chOff x="0" y="0"/>
          <a:chExt cx="0" cy="0"/>
        </a:xfrm>
      </p:grpSpPr>
      <p:pic>
        <p:nvPicPr>
          <p:cNvPr id="108" name="Google Shape;108;p7"/>
          <p:cNvPicPr preferRelativeResize="0"/>
          <p:nvPr/>
        </p:nvPicPr>
        <p:blipFill rotWithShape="1">
          <a:blip r:embed="rId3">
            <a:alphaModFix/>
          </a:blip>
          <a:srcRect b="0" l="0" r="0" t="0"/>
          <a:stretch/>
        </p:blipFill>
        <p:spPr>
          <a:xfrm rot="3228823">
            <a:off x="6115285" y="-1111455"/>
            <a:ext cx="13693984" cy="13693984"/>
          </a:xfrm>
          <a:prstGeom prst="rect">
            <a:avLst/>
          </a:prstGeom>
          <a:noFill/>
          <a:ln>
            <a:noFill/>
          </a:ln>
        </p:spPr>
      </p:pic>
      <p:sp>
        <p:nvSpPr>
          <p:cNvPr id="109" name="Google Shape;109;p7"/>
          <p:cNvSpPr txBox="1"/>
          <p:nvPr/>
        </p:nvSpPr>
        <p:spPr>
          <a:xfrm>
            <a:off x="477768" y="387249"/>
            <a:ext cx="17332465" cy="10687050"/>
          </a:xfrm>
          <a:prstGeom prst="rect">
            <a:avLst/>
          </a:prstGeom>
          <a:noFill/>
          <a:ln>
            <a:noFill/>
          </a:ln>
        </p:spPr>
        <p:txBody>
          <a:bodyPr anchorCtr="0" anchor="t" bIns="0" lIns="0" spcFirstLastPara="1" rIns="0" wrap="square" tIns="0">
            <a:spAutoFit/>
          </a:bodyPr>
          <a:lstStyle/>
          <a:p>
            <a:pPr indent="-399415" lvl="1" marL="798829" marR="0" rtl="0" algn="l">
              <a:lnSpc>
                <a:spcPct val="120005"/>
              </a:lnSpc>
              <a:spcBef>
                <a:spcPts val="0"/>
              </a:spcBef>
              <a:spcAft>
                <a:spcPts val="0"/>
              </a:spcAft>
              <a:buClr>
                <a:srgbClr val="000000"/>
              </a:buClr>
              <a:buSzPts val="3699"/>
              <a:buFont typeface="Arial"/>
              <a:buChar char="•"/>
            </a:pPr>
            <a:r>
              <a:rPr b="1" i="0" lang="en-US" sz="3699" u="none" cap="none" strike="noStrike">
                <a:solidFill>
                  <a:srgbClr val="000000"/>
                </a:solidFill>
                <a:latin typeface="Lato"/>
                <a:ea typeface="Lato"/>
                <a:cs typeface="Lato"/>
                <a:sym typeface="Lato"/>
              </a:rPr>
              <a:t>Docker registries </a:t>
            </a:r>
            <a:endParaRPr/>
          </a:p>
          <a:p>
            <a:pPr indent="-532552" lvl="2" marL="1597659" marR="0" rtl="0" algn="l">
              <a:lnSpc>
                <a:spcPct val="120005"/>
              </a:lnSpc>
              <a:spcBef>
                <a:spcPts val="0"/>
              </a:spcBef>
              <a:spcAft>
                <a:spcPts val="0"/>
              </a:spcAft>
              <a:buClr>
                <a:srgbClr val="000000"/>
              </a:buClr>
              <a:buSzPts val="3699"/>
              <a:buFont typeface="Arial"/>
              <a:buChar char="⚬"/>
            </a:pPr>
            <a:r>
              <a:rPr b="0" i="0" lang="en-US" sz="3699" u="none" cap="none" strike="noStrike">
                <a:solidFill>
                  <a:srgbClr val="000000"/>
                </a:solidFill>
                <a:latin typeface="Arimo"/>
                <a:ea typeface="Arimo"/>
                <a:cs typeface="Arimo"/>
                <a:sym typeface="Arimo"/>
              </a:rPr>
              <a:t>A Docker registry stores Docker images. Docker Hub is a public registry that anyone can use, and Docker is configured to look for images on Docker Hub by default. When the docker pull or docker run commands, the required images are pulled from your configured registry. </a:t>
            </a:r>
            <a:endParaRPr/>
          </a:p>
          <a:p>
            <a:pPr indent="-399415" lvl="1" marL="798829" marR="0" rtl="0" algn="l">
              <a:lnSpc>
                <a:spcPct val="120005"/>
              </a:lnSpc>
              <a:spcBef>
                <a:spcPts val="0"/>
              </a:spcBef>
              <a:spcAft>
                <a:spcPts val="0"/>
              </a:spcAft>
              <a:buClr>
                <a:srgbClr val="000000"/>
              </a:buClr>
              <a:buSzPts val="3699"/>
              <a:buFont typeface="Arial"/>
              <a:buChar char="•"/>
            </a:pPr>
            <a:r>
              <a:rPr b="0" i="0" lang="en-US" sz="3699" u="none" cap="none" strike="noStrike">
                <a:solidFill>
                  <a:srgbClr val="000000"/>
                </a:solidFill>
                <a:latin typeface="Arimo"/>
                <a:ea typeface="Arimo"/>
                <a:cs typeface="Arimo"/>
                <a:sym typeface="Arimo"/>
              </a:rPr>
              <a:t>Docker objects</a:t>
            </a:r>
            <a:endParaRPr/>
          </a:p>
          <a:p>
            <a:pPr indent="-532552" lvl="2" marL="1597659" marR="0" rtl="0" algn="l">
              <a:lnSpc>
                <a:spcPct val="120005"/>
              </a:lnSpc>
              <a:spcBef>
                <a:spcPts val="0"/>
              </a:spcBef>
              <a:spcAft>
                <a:spcPts val="0"/>
              </a:spcAft>
              <a:buClr>
                <a:srgbClr val="000000"/>
              </a:buClr>
              <a:buSzPts val="3699"/>
              <a:buFont typeface="Arial"/>
              <a:buChar char="⚬"/>
            </a:pPr>
            <a:r>
              <a:rPr b="0" i="0" lang="en-US" sz="3699" u="none" cap="none" strike="noStrike">
                <a:solidFill>
                  <a:srgbClr val="000000"/>
                </a:solidFill>
                <a:latin typeface="Arimo"/>
                <a:ea typeface="Arimo"/>
                <a:cs typeface="Arimo"/>
                <a:sym typeface="Arimo"/>
              </a:rPr>
              <a:t>When you use Docker, you are creating and using images, containers, networks, volumes, plugins, and other objects. This section is a brief overview of some of those objects.</a:t>
            </a:r>
            <a:endParaRPr/>
          </a:p>
          <a:p>
            <a:pPr indent="-399415" lvl="1" marL="798829" marR="0" rtl="0" algn="l">
              <a:lnSpc>
                <a:spcPct val="120005"/>
              </a:lnSpc>
              <a:spcBef>
                <a:spcPts val="0"/>
              </a:spcBef>
              <a:spcAft>
                <a:spcPts val="0"/>
              </a:spcAft>
              <a:buClr>
                <a:srgbClr val="000000"/>
              </a:buClr>
              <a:buSzPts val="3699"/>
              <a:buFont typeface="Arial"/>
              <a:buChar char="•"/>
            </a:pPr>
            <a:r>
              <a:rPr b="0" i="0" lang="en-US" sz="3699" u="none" cap="none" strike="noStrike">
                <a:solidFill>
                  <a:srgbClr val="000000"/>
                </a:solidFill>
                <a:latin typeface="Arimo"/>
                <a:ea typeface="Arimo"/>
                <a:cs typeface="Arimo"/>
                <a:sym typeface="Arimo"/>
              </a:rPr>
              <a:t>Images &amp; containers</a:t>
            </a:r>
            <a:endParaRPr/>
          </a:p>
          <a:p>
            <a:pPr indent="-532552" lvl="2" marL="1597659" marR="0" rtl="0" algn="l">
              <a:lnSpc>
                <a:spcPct val="120005"/>
              </a:lnSpc>
              <a:spcBef>
                <a:spcPts val="0"/>
              </a:spcBef>
              <a:spcAft>
                <a:spcPts val="0"/>
              </a:spcAft>
              <a:buClr>
                <a:srgbClr val="000000"/>
              </a:buClr>
              <a:buSzPts val="3699"/>
              <a:buFont typeface="Arial"/>
              <a:buChar char="⚬"/>
            </a:pPr>
            <a:r>
              <a:rPr b="0" i="0" lang="en-US" sz="3699" u="none" cap="none" strike="noStrike">
                <a:solidFill>
                  <a:srgbClr val="000000"/>
                </a:solidFill>
                <a:latin typeface="Arimo"/>
                <a:ea typeface="Arimo"/>
                <a:cs typeface="Arimo"/>
                <a:sym typeface="Arimo"/>
              </a:rPr>
              <a:t>An image is a read-only template with instructions for creating a Docker container. Often, an image is based on another image, with some additional customization.</a:t>
            </a:r>
            <a:endParaRPr/>
          </a:p>
          <a:p>
            <a:pPr indent="-399415" lvl="1" marL="798829" marR="0" rtl="0" algn="l">
              <a:lnSpc>
                <a:spcPct val="120005"/>
              </a:lnSpc>
              <a:spcBef>
                <a:spcPts val="0"/>
              </a:spcBef>
              <a:spcAft>
                <a:spcPts val="0"/>
              </a:spcAft>
              <a:buClr>
                <a:srgbClr val="000000"/>
              </a:buClr>
              <a:buSzPts val="3699"/>
              <a:buFont typeface="Arial"/>
              <a:buChar char="•"/>
            </a:pPr>
            <a:r>
              <a:rPr b="0" i="0" lang="en-US" sz="3699" u="none" cap="none" strike="noStrike">
                <a:solidFill>
                  <a:srgbClr val="000000"/>
                </a:solidFill>
                <a:latin typeface="Arimo"/>
                <a:ea typeface="Arimo"/>
                <a:cs typeface="Arimo"/>
                <a:sym typeface="Arimo"/>
              </a:rPr>
              <a:t>A container is a runnable instance of an image. You can create, start, stop, move, or delete a container using the Docker API or CLI. You can connect a container to one or more networks, attach storage to it, or even create a new image based on its current state.</a:t>
            </a:r>
            <a:endParaRPr/>
          </a:p>
          <a:p>
            <a:pPr indent="0" lvl="0" marL="0" marR="0" rtl="0" algn="l">
              <a:lnSpc>
                <a:spcPct val="120005"/>
              </a:lnSpc>
              <a:spcBef>
                <a:spcPts val="0"/>
              </a:spcBef>
              <a:spcAft>
                <a:spcPts val="0"/>
              </a:spcAft>
              <a:buNone/>
            </a:pPr>
            <a:r>
              <a:t/>
            </a:r>
            <a:endParaRPr b="0" i="0" sz="3699" u="none" cap="none" strike="noStrike">
              <a:solidFill>
                <a:srgbClr val="000000"/>
              </a:solidFill>
              <a:latin typeface="Arimo"/>
              <a:ea typeface="Arimo"/>
              <a:cs typeface="Arimo"/>
              <a:sym typeface="Arimo"/>
            </a:endParaRPr>
          </a:p>
          <a:p>
            <a:pPr indent="0" lvl="0" marL="0" marR="0" rtl="0" algn="l">
              <a:lnSpc>
                <a:spcPct val="120005"/>
              </a:lnSpc>
              <a:spcBef>
                <a:spcPts val="0"/>
              </a:spcBef>
              <a:spcAft>
                <a:spcPts val="0"/>
              </a:spcAft>
              <a:buNone/>
            </a:pPr>
            <a:r>
              <a:t/>
            </a:r>
            <a:endParaRPr b="0" i="0" sz="3699" u="none" cap="none" strike="noStrike">
              <a:solidFill>
                <a:srgbClr val="000000"/>
              </a:solidFill>
              <a:latin typeface="Arimo"/>
              <a:ea typeface="Arimo"/>
              <a:cs typeface="Arimo"/>
              <a:sym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13" name="Shape 113"/>
        <p:cNvGrpSpPr/>
        <p:nvPr/>
      </p:nvGrpSpPr>
      <p:grpSpPr>
        <a:xfrm>
          <a:off x="0" y="0"/>
          <a:ext cx="0" cy="0"/>
          <a:chOff x="0" y="0"/>
          <a:chExt cx="0" cy="0"/>
        </a:xfrm>
      </p:grpSpPr>
      <p:pic>
        <p:nvPicPr>
          <p:cNvPr id="114" name="Google Shape;114;p8"/>
          <p:cNvPicPr preferRelativeResize="0"/>
          <p:nvPr/>
        </p:nvPicPr>
        <p:blipFill rotWithShape="1">
          <a:blip r:embed="rId3">
            <a:alphaModFix/>
          </a:blip>
          <a:srcRect b="0" l="0" r="0" t="0"/>
          <a:stretch/>
        </p:blipFill>
        <p:spPr>
          <a:xfrm rot="1009830">
            <a:off x="3764001" y="1818531"/>
            <a:ext cx="15102160" cy="14177153"/>
          </a:xfrm>
          <a:prstGeom prst="rect">
            <a:avLst/>
          </a:prstGeom>
          <a:noFill/>
          <a:ln>
            <a:noFill/>
          </a:ln>
        </p:spPr>
      </p:pic>
      <p:sp>
        <p:nvSpPr>
          <p:cNvPr id="115" name="Google Shape;115;p8"/>
          <p:cNvSpPr txBox="1"/>
          <p:nvPr/>
        </p:nvSpPr>
        <p:spPr>
          <a:xfrm>
            <a:off x="404237" y="714375"/>
            <a:ext cx="17479527" cy="8543925"/>
          </a:xfrm>
          <a:prstGeom prst="rect">
            <a:avLst/>
          </a:prstGeom>
          <a:noFill/>
          <a:ln>
            <a:noFill/>
          </a:ln>
        </p:spPr>
        <p:txBody>
          <a:bodyPr anchorCtr="0" anchor="t" bIns="0" lIns="0" spcFirstLastPara="1" rIns="0" wrap="square" tIns="0">
            <a:spAutoFit/>
          </a:bodyPr>
          <a:lstStyle/>
          <a:p>
            <a:pPr indent="-435187" lvl="1" marL="870376" marR="0" rtl="0" algn="l">
              <a:lnSpc>
                <a:spcPct val="119995"/>
              </a:lnSpc>
              <a:spcBef>
                <a:spcPts val="0"/>
              </a:spcBef>
              <a:spcAft>
                <a:spcPts val="0"/>
              </a:spcAft>
              <a:buClr>
                <a:srgbClr val="000000"/>
              </a:buClr>
              <a:buSzPts val="4031"/>
              <a:buFont typeface="Arial"/>
              <a:buChar char="•"/>
            </a:pPr>
            <a:r>
              <a:rPr b="1" i="0" lang="en-US" sz="4031" u="none" cap="none" strike="noStrike">
                <a:solidFill>
                  <a:srgbClr val="000000"/>
                </a:solidFill>
                <a:latin typeface="Lato"/>
                <a:ea typeface="Lato"/>
                <a:cs typeface="Lato"/>
                <a:sym typeface="Lato"/>
              </a:rPr>
              <a:t>Services</a:t>
            </a:r>
            <a:endParaRPr/>
          </a:p>
          <a:p>
            <a:pPr indent="-580251" lvl="2" marL="1740752" marR="0" rtl="0" algn="l">
              <a:lnSpc>
                <a:spcPct val="119995"/>
              </a:lnSpc>
              <a:spcBef>
                <a:spcPts val="0"/>
              </a:spcBef>
              <a:spcAft>
                <a:spcPts val="0"/>
              </a:spcAft>
              <a:buClr>
                <a:srgbClr val="000000"/>
              </a:buClr>
              <a:buSzPts val="4031"/>
              <a:buFont typeface="Arial"/>
              <a:buChar char="⚬"/>
            </a:pPr>
            <a:r>
              <a:rPr b="0" i="0" lang="en-US" sz="4031" u="none" cap="none" strike="noStrike">
                <a:solidFill>
                  <a:srgbClr val="000000"/>
                </a:solidFill>
                <a:latin typeface="Arimo"/>
                <a:ea typeface="Arimo"/>
                <a:cs typeface="Arimo"/>
                <a:sym typeface="Arimo"/>
              </a:rPr>
              <a:t>Services allow you to scale containers across multiple Docker daemons, which all work together as a swarm with multiple managers and workers. Each member of a swarm is a Docker daemon, and the daemons all communicate using the Docker API. </a:t>
            </a:r>
            <a:endParaRPr/>
          </a:p>
          <a:p>
            <a:pPr indent="-435187" lvl="1" marL="870376" marR="0" rtl="0" algn="l">
              <a:lnSpc>
                <a:spcPct val="119995"/>
              </a:lnSpc>
              <a:spcBef>
                <a:spcPts val="0"/>
              </a:spcBef>
              <a:spcAft>
                <a:spcPts val="0"/>
              </a:spcAft>
              <a:buClr>
                <a:srgbClr val="000000"/>
              </a:buClr>
              <a:buSzPts val="4031"/>
              <a:buFont typeface="Arial"/>
              <a:buChar char="•"/>
            </a:pPr>
            <a:r>
              <a:rPr b="0" i="0" lang="en-US" sz="4031" u="none" cap="none" strike="noStrike">
                <a:solidFill>
                  <a:srgbClr val="000000"/>
                </a:solidFill>
                <a:latin typeface="Arimo"/>
                <a:ea typeface="Arimo"/>
                <a:cs typeface="Arimo"/>
                <a:sym typeface="Arimo"/>
              </a:rPr>
              <a:t>Docker Engine</a:t>
            </a:r>
            <a:endParaRPr/>
          </a:p>
          <a:p>
            <a:pPr indent="-580251" lvl="2" marL="1740752" marR="0" rtl="0" algn="l">
              <a:lnSpc>
                <a:spcPct val="119995"/>
              </a:lnSpc>
              <a:spcBef>
                <a:spcPts val="0"/>
              </a:spcBef>
              <a:spcAft>
                <a:spcPts val="0"/>
              </a:spcAft>
              <a:buClr>
                <a:srgbClr val="000000"/>
              </a:buClr>
              <a:buSzPts val="4031"/>
              <a:buFont typeface="Arial"/>
              <a:buChar char="⚬"/>
            </a:pPr>
            <a:r>
              <a:rPr b="0" i="0" lang="en-US" sz="4031" u="none" cap="none" strike="noStrike">
                <a:solidFill>
                  <a:srgbClr val="000000"/>
                </a:solidFill>
                <a:latin typeface="Arimo"/>
                <a:ea typeface="Arimo"/>
                <a:cs typeface="Arimo"/>
                <a:sym typeface="Arimo"/>
              </a:rPr>
              <a:t>Docker Engine is a client-server application with these major components:</a:t>
            </a:r>
            <a:endParaRPr/>
          </a:p>
          <a:p>
            <a:pPr indent="-435187" lvl="1" marL="870376" marR="0" rtl="0" algn="l">
              <a:lnSpc>
                <a:spcPct val="119995"/>
              </a:lnSpc>
              <a:spcBef>
                <a:spcPts val="0"/>
              </a:spcBef>
              <a:spcAft>
                <a:spcPts val="0"/>
              </a:spcAft>
              <a:buClr>
                <a:srgbClr val="000000"/>
              </a:buClr>
              <a:buSzPts val="4031"/>
              <a:buFont typeface="Arial"/>
              <a:buChar char="•"/>
            </a:pPr>
            <a:r>
              <a:rPr b="1" i="0" lang="en-US" sz="4031" u="none" cap="none" strike="noStrike">
                <a:solidFill>
                  <a:srgbClr val="000000"/>
                </a:solidFill>
                <a:latin typeface="Lato"/>
                <a:ea typeface="Lato"/>
                <a:cs typeface="Lato"/>
                <a:sym typeface="Lato"/>
              </a:rPr>
              <a:t>A server which is a type of long-running program called a daemon process (the dockerd command).</a:t>
            </a:r>
            <a:endParaRPr/>
          </a:p>
          <a:p>
            <a:pPr indent="-435187" lvl="1" marL="870376" marR="0" rtl="0" algn="l">
              <a:lnSpc>
                <a:spcPct val="119995"/>
              </a:lnSpc>
              <a:spcBef>
                <a:spcPts val="0"/>
              </a:spcBef>
              <a:spcAft>
                <a:spcPts val="0"/>
              </a:spcAft>
              <a:buClr>
                <a:srgbClr val="000000"/>
              </a:buClr>
              <a:buSzPts val="4031"/>
              <a:buFont typeface="Arial"/>
              <a:buChar char="•"/>
            </a:pPr>
            <a:r>
              <a:rPr b="1" i="0" lang="en-US" sz="4031" u="none" cap="none" strike="noStrike">
                <a:solidFill>
                  <a:srgbClr val="000000"/>
                </a:solidFill>
                <a:latin typeface="Lato"/>
                <a:ea typeface="Lato"/>
                <a:cs typeface="Lato"/>
                <a:sym typeface="Lato"/>
              </a:rPr>
              <a:t>A REST API which specifies interfaces that programs can use to talk to the daemon and instruct it what to do.</a:t>
            </a:r>
            <a:endParaRPr/>
          </a:p>
          <a:p>
            <a:pPr indent="-435187" lvl="1" marL="870376" marR="0" rtl="0" algn="l">
              <a:lnSpc>
                <a:spcPct val="119995"/>
              </a:lnSpc>
              <a:spcBef>
                <a:spcPts val="0"/>
              </a:spcBef>
              <a:spcAft>
                <a:spcPts val="0"/>
              </a:spcAft>
              <a:buClr>
                <a:srgbClr val="000000"/>
              </a:buClr>
              <a:buSzPts val="4031"/>
              <a:buFont typeface="Arial"/>
              <a:buChar char="•"/>
            </a:pPr>
            <a:r>
              <a:rPr b="1" i="0" lang="en-US" sz="4031" u="none" cap="none" strike="noStrike">
                <a:solidFill>
                  <a:srgbClr val="000000"/>
                </a:solidFill>
                <a:latin typeface="Lato"/>
                <a:ea typeface="Lato"/>
                <a:cs typeface="Lato"/>
                <a:sym typeface="Lato"/>
              </a:rPr>
              <a:t>A command line interface (CLI) client (the docker command).</a:t>
            </a:r>
            <a:endParaRPr/>
          </a:p>
          <a:p>
            <a:pPr indent="0" lvl="0" marL="0" marR="0" rtl="0" algn="l">
              <a:lnSpc>
                <a:spcPct val="119995"/>
              </a:lnSpc>
              <a:spcBef>
                <a:spcPts val="0"/>
              </a:spcBef>
              <a:spcAft>
                <a:spcPts val="0"/>
              </a:spcAft>
              <a:buNone/>
            </a:pPr>
            <a:r>
              <a:t/>
            </a:r>
            <a:endParaRPr b="1" i="0" sz="4031"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AEA"/>
        </a:solidFill>
      </p:bgPr>
    </p:bg>
    <p:spTree>
      <p:nvGrpSpPr>
        <p:cNvPr id="119" name="Shape 119"/>
        <p:cNvGrpSpPr/>
        <p:nvPr/>
      </p:nvGrpSpPr>
      <p:grpSpPr>
        <a:xfrm>
          <a:off x="0" y="0"/>
          <a:ext cx="0" cy="0"/>
          <a:chOff x="0" y="0"/>
          <a:chExt cx="0" cy="0"/>
        </a:xfrm>
      </p:grpSpPr>
      <p:pic>
        <p:nvPicPr>
          <p:cNvPr id="120" name="Google Shape;120;p9"/>
          <p:cNvPicPr preferRelativeResize="0"/>
          <p:nvPr/>
        </p:nvPicPr>
        <p:blipFill rotWithShape="1">
          <a:blip r:embed="rId3">
            <a:alphaModFix/>
          </a:blip>
          <a:srcRect b="0" l="1158" r="0" t="22923"/>
          <a:stretch/>
        </p:blipFill>
        <p:spPr>
          <a:xfrm>
            <a:off x="614363" y="1775473"/>
            <a:ext cx="17059275" cy="7482827"/>
          </a:xfrm>
          <a:prstGeom prst="rect">
            <a:avLst/>
          </a:prstGeom>
          <a:noFill/>
          <a:ln>
            <a:noFill/>
          </a:ln>
        </p:spPr>
      </p:pic>
      <p:pic>
        <p:nvPicPr>
          <p:cNvPr id="121" name="Google Shape;121;p9"/>
          <p:cNvPicPr preferRelativeResize="0"/>
          <p:nvPr/>
        </p:nvPicPr>
        <p:blipFill rotWithShape="1">
          <a:blip r:embed="rId4">
            <a:alphaModFix/>
          </a:blip>
          <a:srcRect b="0" l="0" r="0" t="0"/>
          <a:stretch/>
        </p:blipFill>
        <p:spPr>
          <a:xfrm>
            <a:off x="4832734" y="8090469"/>
            <a:ext cx="16230600" cy="7486364"/>
          </a:xfrm>
          <a:prstGeom prst="rect">
            <a:avLst/>
          </a:prstGeom>
          <a:noFill/>
          <a:ln>
            <a:noFill/>
          </a:ln>
        </p:spPr>
      </p:pic>
      <p:pic>
        <p:nvPicPr>
          <p:cNvPr id="122" name="Google Shape;122;p9"/>
          <p:cNvPicPr preferRelativeResize="0"/>
          <p:nvPr/>
        </p:nvPicPr>
        <p:blipFill rotWithShape="1">
          <a:blip r:embed="rId5">
            <a:alphaModFix/>
          </a:blip>
          <a:srcRect b="0" l="0" r="0" t="0"/>
          <a:stretch/>
        </p:blipFill>
        <p:spPr>
          <a:xfrm rot="-948853">
            <a:off x="-7185165" y="-4698711"/>
            <a:ext cx="16230600" cy="74863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